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7" r:id="rId1"/>
  </p:sldMasterIdLst>
  <p:notesMasterIdLst>
    <p:notesMasterId r:id="rId8"/>
  </p:notesMasterIdLst>
  <p:handoutMasterIdLst>
    <p:handoutMasterId r:id="rId9"/>
  </p:handoutMasterIdLst>
  <p:sldIdLst>
    <p:sldId id="256" r:id="rId2"/>
    <p:sldId id="260" r:id="rId3"/>
    <p:sldId id="261" r:id="rId4"/>
    <p:sldId id="263" r:id="rId5"/>
    <p:sldId id="262" r:id="rId6"/>
    <p:sldId id="259" r:id="rId7"/>
  </p:sldIdLst>
  <p:sldSz cx="12192000" cy="6858000"/>
  <p:notesSz cx="6865938" cy="9998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640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9110" y="0"/>
            <a:ext cx="2975240" cy="501640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r">
              <a:defRPr sz="1200"/>
            </a:lvl1pPr>
          </a:lstStyle>
          <a:p>
            <a:fld id="{A1AA7E20-4245-48FA-8170-52D04983F45A}" type="datetimeFigureOut">
              <a:rPr lang="it-CH" smtClean="0"/>
              <a:t>15.03.2015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96437"/>
            <a:ext cx="2975240" cy="501639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l">
              <a:defRPr sz="1200"/>
            </a:lvl1pPr>
          </a:lstStyle>
          <a:p>
            <a:r>
              <a:rPr lang="it-CH" smtClean="0"/>
              <a:t>Nome 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9110" y="9496437"/>
            <a:ext cx="2975240" cy="501639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r">
              <a:defRPr sz="1200"/>
            </a:lvl1pPr>
          </a:lstStyle>
          <a:p>
            <a:fld id="{C0E2D6F9-1939-4C15-A0B1-B1F1B524A5BB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4787846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988" cy="500464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8347" y="0"/>
            <a:ext cx="2975988" cy="500464"/>
          </a:xfrm>
          <a:prstGeom prst="rect">
            <a:avLst/>
          </a:prstGeom>
        </p:spPr>
        <p:txBody>
          <a:bodyPr vert="horz" lIns="92199" tIns="46099" rIns="92199" bIns="46099" rtlCol="0"/>
          <a:lstStyle>
            <a:lvl1pPr algn="r">
              <a:defRPr sz="1200"/>
            </a:lvl1pPr>
          </a:lstStyle>
          <a:p>
            <a:fld id="{9112418F-D011-4864-B0FB-2BA2228550D6}" type="datetimeFigureOut">
              <a:rPr lang="it-CH" smtClean="0"/>
              <a:t>15.03.2015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50950"/>
            <a:ext cx="5995988" cy="3373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9" tIns="46099" rIns="92199" bIns="46099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6274" y="4811165"/>
            <a:ext cx="5493392" cy="3936552"/>
          </a:xfrm>
          <a:prstGeom prst="rect">
            <a:avLst/>
          </a:prstGeom>
        </p:spPr>
        <p:txBody>
          <a:bodyPr vert="horz" lIns="92199" tIns="46099" rIns="92199" bIns="46099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97611"/>
            <a:ext cx="2975988" cy="500464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l">
              <a:defRPr sz="1200"/>
            </a:lvl1pPr>
          </a:lstStyle>
          <a:p>
            <a:r>
              <a:rPr lang="it-CH" smtClean="0"/>
              <a:t>Nome e Cognome</a:t>
            </a:r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8347" y="9497611"/>
            <a:ext cx="2975988" cy="500464"/>
          </a:xfrm>
          <a:prstGeom prst="rect">
            <a:avLst/>
          </a:prstGeom>
        </p:spPr>
        <p:txBody>
          <a:bodyPr vert="horz" lIns="92199" tIns="46099" rIns="92199" bIns="46099" rtlCol="0" anchor="b"/>
          <a:lstStyle>
            <a:lvl1pPr algn="r">
              <a:defRPr sz="1200"/>
            </a:lvl1pPr>
          </a:lstStyle>
          <a:p>
            <a:fld id="{7F9818A7-5081-463E-A0E8-A15A1A11AC19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13866420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818A7-5081-463E-A0E8-A15A1A11AC19}" type="slidenum">
              <a:rPr lang="it-CH" smtClean="0"/>
              <a:t>1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e Cognome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159991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9C03E-4D7F-447F-8EF6-8FF541C0AEA9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28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9B2A8-5E77-40D9-BEA6-C6CF0E1F23E3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12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CA3-F998-4712-82C9-4135FD8BBE7F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97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BD324-400B-4D86-8F21-A6BDB0439552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04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1D82B-733D-4A5B-98A5-FFBEEACE1123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46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F4B73-3088-42DF-9125-BAC8A527E79B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27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63CCF-8E48-4422-91D1-554B3B7F071E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90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86E6A-0339-4D8D-BD54-4FBD517BC553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87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D16F6-7989-40BF-8518-584971E06757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8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074EFC3-9FC4-4CAF-AE54-6A2828845BF1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8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7F5A-248E-4487-ABD6-33B37CCC8FBC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40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D3FDC7F-296B-4707-BF3E-0C2CB1F80A70}" type="datetime1">
              <a:rPr lang="en-US" smtClean="0"/>
              <a:t>3/15/2015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Nome e Cognome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67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sz="5400" b="1" dirty="0" smtClean="0"/>
              <a:t>SPEEDYPIZZA</a:t>
            </a:r>
            <a:r>
              <a:rPr lang="fr-CH" b="1" dirty="0" smtClean="0"/>
              <a:t/>
            </a:r>
            <a:br>
              <a:rPr lang="fr-CH" b="1" dirty="0" smtClean="0"/>
            </a:br>
            <a:r>
              <a:rPr lang="fr-CH" sz="5400" dirty="0" smtClean="0"/>
              <a:t>Via </a:t>
            </a:r>
            <a:r>
              <a:rPr lang="fr-CH" sz="5400" dirty="0" err="1" smtClean="0"/>
              <a:t>Bagutti</a:t>
            </a:r>
            <a:r>
              <a:rPr lang="fr-CH" sz="5400" dirty="0" smtClean="0"/>
              <a:t> 26</a:t>
            </a:r>
            <a:br>
              <a:rPr lang="fr-CH" sz="5400" dirty="0" smtClean="0"/>
            </a:br>
            <a:r>
              <a:rPr lang="fr-CH" sz="5400" dirty="0" smtClean="0"/>
              <a:t>6900 Massagno</a:t>
            </a:r>
            <a:endParaRPr lang="it-CH" sz="5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2400"/>
              </a:spcBef>
            </a:pPr>
            <a:r>
              <a:rPr lang="fr-CH" sz="5200" dirty="0" smtClean="0"/>
              <a:t>PIZZA DA ASPORTO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5060">
            <a:off x="7471075" y="1061962"/>
            <a:ext cx="3245077" cy="2294139"/>
          </a:xfrm>
          <a:prstGeom prst="rect">
            <a:avLst/>
          </a:prstGeom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60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b="1" dirty="0" smtClean="0"/>
              <a:t>BENVENUTI</a:t>
            </a:r>
            <a:endParaRPr lang="it-CH" b="1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>
          <a:ln>
            <a:noFill/>
          </a:ln>
        </p:spPr>
        <p:txBody>
          <a:bodyPr/>
          <a:lstStyle/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pPr algn="ctr"/>
            <a:r>
              <a:rPr lang="it-CH" sz="3600" b="1" dirty="0" err="1" smtClean="0"/>
              <a:t>Speedypizza</a:t>
            </a:r>
            <a:r>
              <a:rPr lang="it-CH" sz="3600" dirty="0"/>
              <a:t> </a:t>
            </a:r>
            <a:r>
              <a:rPr lang="it-CH" sz="3600" dirty="0" smtClean="0"/>
              <a:t/>
            </a:r>
            <a:br>
              <a:rPr lang="it-CH" sz="3600" dirty="0" smtClean="0"/>
            </a:br>
            <a:r>
              <a:rPr lang="it-CH" sz="3600" dirty="0" smtClean="0"/>
              <a:t>soddisfa </a:t>
            </a:r>
            <a:r>
              <a:rPr lang="it-CH" sz="3600" dirty="0"/>
              <a:t>tutti i </a:t>
            </a:r>
            <a:r>
              <a:rPr lang="it-CH" sz="3600" dirty="0" smtClean="0"/>
              <a:t>palati anche </a:t>
            </a:r>
            <a:r>
              <a:rPr lang="it-CH" sz="3600" dirty="0"/>
              <a:t>i più </a:t>
            </a:r>
            <a:r>
              <a:rPr lang="it-CH" sz="3600" dirty="0" smtClean="0"/>
              <a:t>raffinati</a:t>
            </a:r>
            <a:endParaRPr lang="it-CH" sz="3600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673" y="2142581"/>
            <a:ext cx="4658129" cy="3686400"/>
          </a:xfr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76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b="1" dirty="0" smtClean="0"/>
              <a:t>LE NOSTRE PIZZE</a:t>
            </a:r>
            <a:endParaRPr lang="it-CH" b="1" dirty="0"/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it-CH" sz="3600" dirty="0"/>
          </a:p>
          <a:p>
            <a:endParaRPr lang="fr-CH" sz="3600" dirty="0"/>
          </a:p>
          <a:p>
            <a:pPr>
              <a:buFont typeface="Arial" panose="020B0604020202020204" pitchFamily="34" charset="0"/>
              <a:buChar char="•"/>
            </a:pPr>
            <a:r>
              <a:rPr lang="it-CH" sz="3600" b="1" dirty="0" smtClean="0"/>
              <a:t> </a:t>
            </a:r>
            <a:r>
              <a:rPr lang="it-CH" sz="3600" dirty="0" smtClean="0"/>
              <a:t>farina di farro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CH" sz="3600" dirty="0" smtClean="0"/>
              <a:t> farina integrale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CH" sz="3600" dirty="0" smtClean="0"/>
              <a:t> per </a:t>
            </a:r>
            <a:r>
              <a:rPr lang="it-CH" sz="3600" dirty="0"/>
              <a:t>celiaci</a:t>
            </a:r>
          </a:p>
          <a:p>
            <a:endParaRPr lang="it-CH" sz="3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1"/>
          <a:stretch/>
        </p:blipFill>
        <p:spPr>
          <a:xfrm>
            <a:off x="1189831" y="2286000"/>
            <a:ext cx="4277678" cy="3343286"/>
          </a:xfrm>
        </p:spPr>
      </p:pic>
    </p:spTree>
    <p:extLst>
      <p:ext uri="{BB962C8B-B14F-4D97-AF65-F5344CB8AC3E}">
        <p14:creationId xmlns:p14="http://schemas.microsoft.com/office/powerpoint/2010/main" val="153890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CH" b="1" dirty="0" smtClean="0"/>
              <a:t>NOVITÀ</a:t>
            </a:r>
            <a:endParaRPr lang="it-CH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097" y="2045902"/>
            <a:ext cx="2578418" cy="215539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090" y="3123098"/>
            <a:ext cx="2878905" cy="21564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610" y="3825446"/>
            <a:ext cx="3211161" cy="21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7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it-CH" sz="7000" b="1" dirty="0" smtClean="0"/>
              <a:t>APERTO TUTTI I GIORNI</a:t>
            </a:r>
            <a:br>
              <a:rPr lang="it-CH" sz="7000" b="1" dirty="0" smtClean="0"/>
            </a:br>
            <a:r>
              <a:rPr lang="it-CH" sz="7000" b="1" dirty="0" smtClean="0"/>
              <a:t>dalle ore 1000 alle ore 2200</a:t>
            </a:r>
            <a:endParaRPr lang="it-CH" sz="7000" b="1" dirty="0"/>
          </a:p>
        </p:txBody>
      </p:sp>
      <p:sp>
        <p:nvSpPr>
          <p:cNvPr id="10" name="Sottotitolo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CH" sz="6000" b="1" dirty="0" smtClean="0"/>
              <a:t>CHIUSO IL MARTEDÌ</a:t>
            </a:r>
            <a:endParaRPr lang="it-CH" sz="6000" b="1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22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b="1" dirty="0" smtClean="0"/>
              <a:t>GIOVANNI</a:t>
            </a:r>
            <a:br>
              <a:rPr lang="fr-CH" b="1" dirty="0" smtClean="0"/>
            </a:br>
            <a:r>
              <a:rPr lang="fr-CH" b="1" dirty="0" smtClean="0"/>
              <a:t>CLAUDIO</a:t>
            </a:r>
            <a:br>
              <a:rPr lang="fr-CH" b="1" dirty="0" smtClean="0"/>
            </a:br>
            <a:r>
              <a:rPr lang="fr-CH" b="1" dirty="0" smtClean="0"/>
              <a:t>PIPPO</a:t>
            </a:r>
            <a:endParaRPr lang="it-CH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endParaRPr lang="it-CH" sz="2400" dirty="0" smtClean="0"/>
          </a:p>
          <a:p>
            <a:pPr algn="ctr"/>
            <a:endParaRPr lang="fr-CH" sz="2400" dirty="0" smtClean="0"/>
          </a:p>
          <a:p>
            <a:pPr algn="ctr"/>
            <a:endParaRPr lang="it-CH" sz="2400" dirty="0"/>
          </a:p>
          <a:p>
            <a:pPr marL="0" indent="0" algn="ctr">
              <a:buNone/>
            </a:pPr>
            <a:endParaRPr lang="it-CH" sz="2400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it-CH" sz="2400" dirty="0" smtClean="0"/>
          </a:p>
          <a:p>
            <a:pPr algn="ctr"/>
            <a:endParaRPr lang="it-CH" sz="2400" dirty="0"/>
          </a:p>
          <a:p>
            <a:pPr algn="ctr"/>
            <a:r>
              <a:rPr lang="it-CH" sz="2000" dirty="0" smtClean="0"/>
              <a:t>Al vostro servizio </a:t>
            </a:r>
          </a:p>
          <a:p>
            <a:pPr algn="ctr"/>
            <a:r>
              <a:rPr lang="it-CH" sz="2000" dirty="0" smtClean="0"/>
              <a:t>dalle ore 1200 alle ore 2000</a:t>
            </a:r>
            <a:endParaRPr lang="it-CH" sz="2000" dirty="0"/>
          </a:p>
          <a:p>
            <a:endParaRPr lang="it-CH" sz="2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Nome e Cognome</a:t>
            </a:r>
            <a:endParaRPr lang="en-US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6064623" y="2140771"/>
            <a:ext cx="4243388" cy="304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14:reveal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759</TotalTime>
  <Words>59</Words>
  <Application>Microsoft Office PowerPoint</Application>
  <PresentationFormat>Widescreen</PresentationFormat>
  <Paragraphs>31</Paragraphs>
  <Slides>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Retrospettivo</vt:lpstr>
      <vt:lpstr>SPEEDYPIZZA Via Bagutti 26 6900 Massagno</vt:lpstr>
      <vt:lpstr>BENVENUTI</vt:lpstr>
      <vt:lpstr>LE NOSTRE PIZZE</vt:lpstr>
      <vt:lpstr>NOVITÀ</vt:lpstr>
      <vt:lpstr>APERTO TUTTI I GIORNI dalle ore 1000 alle ore 2200</vt:lpstr>
      <vt:lpstr>GIOVANNI CLAUDIO PIPPO</vt:lpstr>
    </vt:vector>
  </TitlesOfParts>
  <Company>CPT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SPEEDYPIZZA</dc:title>
  <dc:creator>Cinzia Martini</dc:creator>
  <cp:lastModifiedBy>Lorenza Noseda</cp:lastModifiedBy>
  <cp:revision>54</cp:revision>
  <cp:lastPrinted>2014-12-09T06:07:54Z</cp:lastPrinted>
  <dcterms:created xsi:type="dcterms:W3CDTF">2014-10-17T12:00:04Z</dcterms:created>
  <dcterms:modified xsi:type="dcterms:W3CDTF">2015-03-15T12:52:47Z</dcterms:modified>
</cp:coreProperties>
</file>