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notesMasterIdLst>
    <p:notesMasterId r:id="rId8"/>
  </p:notesMasterIdLst>
  <p:handoutMasterIdLst>
    <p:handoutMasterId r:id="rId9"/>
  </p:handoutMasterIdLst>
  <p:sldIdLst>
    <p:sldId id="262" r:id="rId2"/>
    <p:sldId id="263" r:id="rId3"/>
    <p:sldId id="264" r:id="rId4"/>
    <p:sldId id="267" r:id="rId5"/>
    <p:sldId id="265" r:id="rId6"/>
    <p:sldId id="266" r:id="rId7"/>
  </p:sldIdLst>
  <p:sldSz cx="12192000" cy="6858000"/>
  <p:notesSz cx="6669088" cy="9753600"/>
  <p:defaultTextStyle>
    <a:defPPr>
      <a:defRPr lang="it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96" d="100"/>
          <a:sy n="96" d="100"/>
        </p:scale>
        <p:origin x="96" y="4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87680"/>
          </a:xfrm>
          <a:prstGeom prst="rect">
            <a:avLst/>
          </a:prstGeom>
        </p:spPr>
        <p:txBody>
          <a:bodyPr vert="horz" lIns="93838" tIns="46919" rIns="93838" bIns="46919" rtlCol="0"/>
          <a:lstStyle>
            <a:lvl1pPr algn="l">
              <a:defRPr sz="1200"/>
            </a:lvl1pPr>
          </a:lstStyle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87680"/>
          </a:xfrm>
          <a:prstGeom prst="rect">
            <a:avLst/>
          </a:prstGeom>
        </p:spPr>
        <p:txBody>
          <a:bodyPr vert="horz" lIns="93838" tIns="46919" rIns="93838" bIns="46919" rtlCol="0"/>
          <a:lstStyle>
            <a:lvl1pPr algn="r">
              <a:defRPr sz="1200"/>
            </a:lvl1pPr>
          </a:lstStyle>
          <a:p>
            <a:fld id="{97AB03E5-B2C1-4E1C-8685-14110BDF4F91}" type="datetimeFigureOut">
              <a:rPr lang="it-CH" smtClean="0"/>
              <a:pPr/>
              <a:t>23.03.2015</a:t>
            </a:fld>
            <a:endParaRPr lang="it-CH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264228"/>
            <a:ext cx="2889938" cy="487680"/>
          </a:xfrm>
          <a:prstGeom prst="rect">
            <a:avLst/>
          </a:prstGeom>
        </p:spPr>
        <p:txBody>
          <a:bodyPr vert="horz" lIns="93838" tIns="46919" rIns="93838" bIns="46919" rtlCol="0" anchor="b"/>
          <a:lstStyle>
            <a:lvl1pPr algn="l">
              <a:defRPr sz="1200"/>
            </a:lvl1pPr>
          </a:lstStyle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777607" y="9264228"/>
            <a:ext cx="2889938" cy="487680"/>
          </a:xfrm>
          <a:prstGeom prst="rect">
            <a:avLst/>
          </a:prstGeom>
        </p:spPr>
        <p:txBody>
          <a:bodyPr vert="horz" lIns="93838" tIns="46919" rIns="93838" bIns="46919" rtlCol="0" anchor="b"/>
          <a:lstStyle>
            <a:lvl1pPr algn="r">
              <a:defRPr sz="1200"/>
            </a:lvl1pPr>
          </a:lstStyle>
          <a:p>
            <a:fld id="{45521F4F-A3F7-4D18-B410-8389F59BD2FE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56880949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87680"/>
          </a:xfrm>
          <a:prstGeom prst="rect">
            <a:avLst/>
          </a:prstGeom>
        </p:spPr>
        <p:txBody>
          <a:bodyPr vert="horz" lIns="93838" tIns="46919" rIns="93838" bIns="46919" rtlCol="0"/>
          <a:lstStyle>
            <a:lvl1pPr algn="l">
              <a:defRPr sz="1200"/>
            </a:lvl1pPr>
          </a:lstStyle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87680"/>
          </a:xfrm>
          <a:prstGeom prst="rect">
            <a:avLst/>
          </a:prstGeom>
        </p:spPr>
        <p:txBody>
          <a:bodyPr vert="horz" lIns="93838" tIns="46919" rIns="93838" bIns="46919" rtlCol="0"/>
          <a:lstStyle>
            <a:lvl1pPr algn="r">
              <a:defRPr sz="1200"/>
            </a:lvl1pPr>
          </a:lstStyle>
          <a:p>
            <a:fld id="{BEABF44F-9960-4BE0-BF8A-F662D6C0E9AF}" type="datetimeFigureOut">
              <a:rPr lang="it-CH" smtClean="0"/>
              <a:pPr/>
              <a:t>23.03.2015</a:t>
            </a:fld>
            <a:endParaRPr lang="it-CH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84138" y="731838"/>
            <a:ext cx="6500812" cy="3657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838" tIns="46919" rIns="93838" bIns="46919" rtlCol="0" anchor="ctr"/>
          <a:lstStyle/>
          <a:p>
            <a:endParaRPr lang="it-CH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66909" y="4632960"/>
            <a:ext cx="5335270" cy="4389120"/>
          </a:xfrm>
          <a:prstGeom prst="rect">
            <a:avLst/>
          </a:prstGeom>
        </p:spPr>
        <p:txBody>
          <a:bodyPr vert="horz" lIns="93838" tIns="46919" rIns="93838" bIns="46919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264228"/>
            <a:ext cx="2889938" cy="487680"/>
          </a:xfrm>
          <a:prstGeom prst="rect">
            <a:avLst/>
          </a:prstGeom>
        </p:spPr>
        <p:txBody>
          <a:bodyPr vert="horz" lIns="93838" tIns="46919" rIns="93838" bIns="46919" rtlCol="0" anchor="b"/>
          <a:lstStyle>
            <a:lvl1pPr algn="l">
              <a:defRPr sz="1200"/>
            </a:lvl1pPr>
          </a:lstStyle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777607" y="9264228"/>
            <a:ext cx="2889938" cy="487680"/>
          </a:xfrm>
          <a:prstGeom prst="rect">
            <a:avLst/>
          </a:prstGeom>
        </p:spPr>
        <p:txBody>
          <a:bodyPr vert="horz" lIns="93838" tIns="46919" rIns="93838" bIns="46919" rtlCol="0" anchor="b"/>
          <a:lstStyle>
            <a:lvl1pPr algn="r">
              <a:defRPr sz="1200"/>
            </a:lvl1pPr>
          </a:lstStyle>
          <a:p>
            <a:fld id="{B233E78A-02FA-416F-AF31-12D8CBBD04A9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65355538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CH"/>
          </a:p>
        </p:txBody>
      </p:sp>
      <p:sp>
        <p:nvSpPr>
          <p:cNvPr id="4" name="Segnaposto intestazion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656288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4" name="Segnaposto intestazion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808784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CC05-C7B2-423B-B6CA-AE4D046FF0CD}" type="datetime1">
              <a:rPr lang="it-CH" smtClean="0"/>
              <a:t>23.03.2015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9402-C409-4C26-8285-D9CFB20D9BA5}" type="slidenum">
              <a:rPr lang="it-CH" smtClean="0"/>
              <a:pPr/>
              <a:t>‹N›</a:t>
            </a:fld>
            <a:endParaRPr lang="it-CH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3727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54638-33B7-49A3-B580-014D58E5D077}" type="datetime1">
              <a:rPr lang="it-CH" smtClean="0"/>
              <a:t>23.03.2015</a:t>
            </a:fld>
            <a:endParaRPr lang="it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9402-C409-4C26-8285-D9CFB20D9BA5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821446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72FD-2AC8-4E95-89C1-5386919F2ED8}" type="datetime1">
              <a:rPr lang="it-CH" smtClean="0"/>
              <a:t>23.03.2015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9402-C409-4C26-8285-D9CFB20D9BA5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02966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CB8F-9B6C-415D-A6A2-58784ACC7042}" type="datetime1">
              <a:rPr lang="it-CH" smtClean="0"/>
              <a:t>23.03.2015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9402-C409-4C26-8285-D9CFB20D9BA5}" type="slidenum">
              <a:rPr lang="it-CH" smtClean="0"/>
              <a:pPr/>
              <a:t>‹N›</a:t>
            </a:fld>
            <a:endParaRPr lang="it-CH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917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BA3D8-81E5-408C-A0C1-534E023B728E}" type="datetime1">
              <a:rPr lang="it-CH" smtClean="0"/>
              <a:t>23.03.2015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9402-C409-4C26-8285-D9CFB20D9BA5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529250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F3011-F742-405E-ADFC-E6D9367FFA6C}" type="datetime1">
              <a:rPr lang="it-CH" smtClean="0"/>
              <a:t>23.03.2015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9402-C409-4C26-8285-D9CFB20D9BA5}" type="slidenum">
              <a:rPr lang="it-CH" smtClean="0"/>
              <a:pPr/>
              <a:t>‹N›</a:t>
            </a:fld>
            <a:endParaRPr lang="it-CH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2251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65411-E04A-489A-8BF2-E975552BDBBA}" type="datetime1">
              <a:rPr lang="it-CH" smtClean="0"/>
              <a:t>23.03.2015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9402-C409-4C26-8285-D9CFB20D9BA5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787509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7CDFE-BBC3-475A-B74A-63D564756D66}" type="datetime1">
              <a:rPr lang="it-CH" smtClean="0"/>
              <a:t>23.03.2015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9402-C409-4C26-8285-D9CFB20D9BA5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073925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8F46-08F9-48D9-A38E-5AA3E3495B8F}" type="datetime1">
              <a:rPr lang="it-CH" smtClean="0"/>
              <a:t>23.03.2015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9402-C409-4C26-8285-D9CFB20D9BA5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840625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46B75-6850-438E-9E64-17A7810CA465}" type="datetime1">
              <a:rPr lang="it-CH" smtClean="0"/>
              <a:t>23.03.2015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9402-C409-4C26-8285-D9CFB20D9BA5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628574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3754F-9A61-4E41-8E75-6216D07C0D84}" type="datetime1">
              <a:rPr lang="it-CH" smtClean="0"/>
              <a:t>23.03.2015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9402-C409-4C26-8285-D9CFB20D9BA5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497430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DDF48-4335-455A-8287-56747E17685F}" type="datetime1">
              <a:rPr lang="it-CH" smtClean="0"/>
              <a:t>23.03.2015</a:t>
            </a:fld>
            <a:endParaRPr lang="it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9402-C409-4C26-8285-D9CFB20D9BA5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457205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5BE23-42D8-4E32-B679-BD18B3E8CA83}" type="datetime1">
              <a:rPr lang="it-CH" smtClean="0"/>
              <a:t>23.03.2015</a:t>
            </a:fld>
            <a:endParaRPr lang="it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9402-C409-4C26-8285-D9CFB20D9BA5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769702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BC2D-A399-4113-815D-8C1E46836827}" type="datetime1">
              <a:rPr lang="it-CH" smtClean="0"/>
              <a:t>23.03.2015</a:t>
            </a:fld>
            <a:endParaRPr lang="it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9402-C409-4C26-8285-D9CFB20D9BA5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901174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02371-F0E5-4FF7-9DA1-45F8C2E7BEAD}" type="datetime1">
              <a:rPr lang="it-CH" smtClean="0"/>
              <a:t>23.03.2015</a:t>
            </a:fld>
            <a:endParaRPr lang="it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9402-C409-4C26-8285-D9CFB20D9BA5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053786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ED9C0-C33B-4012-B48C-BCAF8EA26FCA}" type="datetime1">
              <a:rPr lang="it-CH" smtClean="0"/>
              <a:t>23.03.2015</a:t>
            </a:fld>
            <a:endParaRPr lang="it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9402-C409-4C26-8285-D9CFB20D9BA5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822630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9E49C-27CA-46CB-AD44-788C5A18F418}" type="datetime1">
              <a:rPr lang="it-CH" smtClean="0"/>
              <a:t>23.03.2015</a:t>
            </a:fld>
            <a:endParaRPr lang="it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9402-C409-4C26-8285-D9CFB20D9BA5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222665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B3D8794-45EB-4D51-800A-EC43545625D5}" type="datetime1">
              <a:rPr lang="it-CH" smtClean="0"/>
              <a:t>23.03.2015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7BD9402-C409-4C26-8285-D9CFB20D9BA5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1664449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  <p:sldLayoutId id="2147483784" r:id="rId17"/>
  </p:sldLayoutIdLst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teldelta.ch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gilardonifontanella@bellissimihotel.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it-CH" sz="3400" dirty="0">
                <a:latin typeface="Corbel" panose="020B0503020204020204" pitchFamily="34" charset="0"/>
              </a:rPr>
              <a:t>HOTEL DELTA AU LAC</a:t>
            </a:r>
            <a:br>
              <a:rPr lang="it-CH" sz="3400" dirty="0">
                <a:latin typeface="Corbel" panose="020B0503020204020204" pitchFamily="34" charset="0"/>
              </a:rPr>
            </a:br>
            <a:r>
              <a:rPr lang="it-CH" sz="3400" cap="none" dirty="0" smtClean="0">
                <a:latin typeface="Corbel" panose="020B0503020204020204" pitchFamily="34" charset="0"/>
              </a:rPr>
              <a:t>Via Nassa </a:t>
            </a:r>
            <a:r>
              <a:rPr lang="it-CH" sz="3400" dirty="0" smtClean="0">
                <a:latin typeface="Corbel" panose="020B0503020204020204" pitchFamily="34" charset="0"/>
              </a:rPr>
              <a:t>60</a:t>
            </a:r>
            <a:r>
              <a:rPr lang="it-CH" sz="3400" dirty="0">
                <a:latin typeface="Corbel" panose="020B0503020204020204" pitchFamily="34" charset="0"/>
              </a:rPr>
              <a:t/>
            </a:r>
            <a:br>
              <a:rPr lang="it-CH" sz="3400" dirty="0">
                <a:latin typeface="Corbel" panose="020B0503020204020204" pitchFamily="34" charset="0"/>
              </a:rPr>
            </a:br>
            <a:r>
              <a:rPr lang="it-CH" sz="3400" dirty="0">
                <a:latin typeface="Corbel" panose="020B0503020204020204" pitchFamily="34" charset="0"/>
              </a:rPr>
              <a:t>6900 </a:t>
            </a:r>
            <a:r>
              <a:rPr lang="it-CH" sz="3400" cap="none" dirty="0" smtClean="0">
                <a:latin typeface="Corbel" panose="020B0503020204020204" pitchFamily="34" charset="0"/>
              </a:rPr>
              <a:t>Lugano</a:t>
            </a:r>
            <a:endParaRPr lang="it-CH" sz="3400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pic>
        <p:nvPicPr>
          <p:cNvPr id="5" name="Immagine 4" descr="hote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749" y="500601"/>
            <a:ext cx="7176923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082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CH" sz="2800" dirty="0" smtClean="0">
                <a:latin typeface="Corbel" pitchFamily="34" charset="0"/>
              </a:rPr>
              <a:t>Hotel delta </a:t>
            </a:r>
            <a:r>
              <a:rPr lang="it-CH" sz="2800" dirty="0" err="1" smtClean="0">
                <a:latin typeface="Corbel" pitchFamily="34" charset="0"/>
              </a:rPr>
              <a:t>au</a:t>
            </a:r>
            <a:r>
              <a:rPr lang="it-CH" sz="2800" dirty="0" smtClean="0">
                <a:latin typeface="Corbel" pitchFamily="34" charset="0"/>
              </a:rPr>
              <a:t>  </a:t>
            </a:r>
            <a:r>
              <a:rPr lang="it-CH" sz="2800" dirty="0" err="1" smtClean="0">
                <a:latin typeface="Corbel" pitchFamily="34" charset="0"/>
              </a:rPr>
              <a:t>lac</a:t>
            </a:r>
            <a:r>
              <a:rPr lang="it-CH" sz="2800" dirty="0" smtClean="0">
                <a:latin typeface="Corbel" pitchFamily="34" charset="0"/>
              </a:rPr>
              <a:t/>
            </a:r>
            <a:br>
              <a:rPr lang="it-CH" sz="2800" dirty="0" smtClean="0">
                <a:latin typeface="Corbel" pitchFamily="34" charset="0"/>
              </a:rPr>
            </a:br>
            <a:r>
              <a:rPr lang="it-CH" sz="2800" dirty="0" smtClean="0">
                <a:latin typeface="Corbel" pitchFamily="34" charset="0"/>
              </a:rPr>
              <a:t>«</a:t>
            </a:r>
            <a:r>
              <a:rPr lang="it-CH" sz="2800" cap="none" dirty="0" smtClean="0">
                <a:latin typeface="Corbel" pitchFamily="34" charset="0"/>
              </a:rPr>
              <a:t>Bellissimi al mondo</a:t>
            </a:r>
            <a:r>
              <a:rPr lang="it-CH" sz="2800" dirty="0" smtClean="0">
                <a:latin typeface="Corbel" pitchFamily="34" charset="0"/>
              </a:rPr>
              <a:t>»</a:t>
            </a:r>
            <a:endParaRPr lang="it-CH" sz="2800" dirty="0">
              <a:latin typeface="Corbel" pitchFamily="34" charset="0"/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it-CH" sz="3200" dirty="0" smtClean="0">
                <a:latin typeface="Corbel" pitchFamily="34" charset="0"/>
              </a:rPr>
              <a:t>MADRID</a:t>
            </a:r>
          </a:p>
          <a:p>
            <a:pPr algn="ctr">
              <a:lnSpc>
                <a:spcPct val="150000"/>
              </a:lnSpc>
            </a:pPr>
            <a:r>
              <a:rPr lang="it-CH" sz="3200" dirty="0" smtClean="0">
                <a:latin typeface="Corbel" pitchFamily="34" charset="0"/>
              </a:rPr>
              <a:t>LOS ANGELES</a:t>
            </a:r>
          </a:p>
          <a:p>
            <a:pPr algn="ctr">
              <a:lnSpc>
                <a:spcPct val="150000"/>
              </a:lnSpc>
            </a:pPr>
            <a:r>
              <a:rPr lang="it-CH" sz="3200" dirty="0" smtClean="0">
                <a:latin typeface="Corbel" pitchFamily="34" charset="0"/>
              </a:rPr>
              <a:t>RIO DE JANEIRO</a:t>
            </a:r>
            <a:endParaRPr lang="it-CH" sz="3200" dirty="0">
              <a:latin typeface="Corbel" pitchFamily="34" charset="0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pic>
        <p:nvPicPr>
          <p:cNvPr id="7" name="Segnaposto contenuto 6" descr="parco_favolos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4466" y="1326102"/>
            <a:ext cx="6207692" cy="3600000"/>
          </a:xfrm>
        </p:spPr>
      </p:pic>
    </p:spTree>
    <p:extLst>
      <p:ext uri="{BB962C8B-B14F-4D97-AF65-F5344CB8AC3E}">
        <p14:creationId xmlns:p14="http://schemas.microsoft.com/office/powerpoint/2010/main" val="2174526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CH" dirty="0" smtClean="0"/>
              <a:t>Luoghi di relax</a:t>
            </a:r>
            <a:endParaRPr lang="it-CH" dirty="0"/>
          </a:p>
        </p:txBody>
      </p:sp>
      <p:pic>
        <p:nvPicPr>
          <p:cNvPr id="9" name="Segnaposto contenuto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12" y="829863"/>
            <a:ext cx="5608396" cy="2840616"/>
          </a:xfrm>
        </p:spPr>
      </p:pic>
      <p:pic>
        <p:nvPicPr>
          <p:cNvPr id="10" name="Segnaposto contenuto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0351" y="1413169"/>
            <a:ext cx="3759240" cy="2527766"/>
          </a:xfrm>
        </p:spPr>
      </p:pic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798427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CH" dirty="0" smtClean="0"/>
              <a:t>camere</a:t>
            </a:r>
            <a:endParaRPr lang="it-CH" dirty="0"/>
          </a:p>
        </p:txBody>
      </p:sp>
      <p:pic>
        <p:nvPicPr>
          <p:cNvPr id="9" name="Segnaposto contenuto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747" y="1280187"/>
            <a:ext cx="4339726" cy="2880000"/>
          </a:xfrm>
        </p:spPr>
      </p:pic>
      <p:pic>
        <p:nvPicPr>
          <p:cNvPr id="10" name="Segnaposto contenuto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749" y="749978"/>
            <a:ext cx="4339726" cy="2880000"/>
          </a:xfrm>
        </p:spPr>
      </p:pic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726619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CH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Cucina</a:t>
            </a:r>
            <a:br>
              <a:rPr lang="it-CH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it-CH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tradizionale</a:t>
            </a:r>
            <a:br>
              <a:rPr lang="it-CH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it-CH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internazionale</a:t>
            </a:r>
            <a:endParaRPr lang="it-CH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it-CH" sz="4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HOTEL DELTA AU LAC</a:t>
            </a:r>
            <a:endParaRPr lang="it-CH" sz="4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dirty="0" smtClean="0"/>
              <a:t>Nome Cognome</a:t>
            </a:r>
            <a:endParaRPr lang="it-CH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047" y="2646293"/>
            <a:ext cx="2333625" cy="14859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017" y="1542230"/>
            <a:ext cx="2124075" cy="148590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6437" y="252344"/>
            <a:ext cx="2124075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80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it-CH" sz="3600" dirty="0" smtClean="0"/>
              <a:t>Le famiglie</a:t>
            </a:r>
            <a:br>
              <a:rPr lang="it-CH" sz="3600" dirty="0" smtClean="0"/>
            </a:br>
            <a:r>
              <a:rPr lang="it-CH" sz="3600" dirty="0" err="1" smtClean="0"/>
              <a:t>gilardoni</a:t>
            </a:r>
            <a:r>
              <a:rPr lang="it-CH" sz="3600" dirty="0" smtClean="0"/>
              <a:t> e fontanella</a:t>
            </a:r>
            <a:br>
              <a:rPr lang="it-CH" sz="3600" dirty="0" smtClean="0"/>
            </a:br>
            <a:r>
              <a:rPr lang="it-CH" sz="3600" dirty="0" smtClean="0"/>
              <a:t>vi aspettano</a:t>
            </a:r>
            <a:br>
              <a:rPr lang="it-CH" sz="3600" dirty="0" smtClean="0"/>
            </a:br>
            <a:r>
              <a:rPr lang="it-CH" sz="3600" dirty="0" smtClean="0"/>
              <a:t>con tante altre proposte</a:t>
            </a:r>
            <a:br>
              <a:rPr lang="it-CH" sz="3600" dirty="0" smtClean="0"/>
            </a:br>
            <a:r>
              <a:rPr lang="it-CH" sz="3600" dirty="0" smtClean="0"/>
              <a:t>per un lieto momento di relax</a:t>
            </a:r>
            <a:endParaRPr lang="it-CH" sz="3600" dirty="0"/>
          </a:p>
        </p:txBody>
      </p:sp>
      <p:sp>
        <p:nvSpPr>
          <p:cNvPr id="6" name="Sottotitolo 5"/>
          <p:cNvSpPr>
            <a:spLocks noGrp="1"/>
          </p:cNvSpPr>
          <p:nvPr>
            <p:ph type="subTitle" idx="1"/>
          </p:nvPr>
        </p:nvSpPr>
        <p:spPr>
          <a:xfrm>
            <a:off x="684212" y="4611757"/>
            <a:ext cx="6400800" cy="1080000"/>
          </a:xfrm>
        </p:spPr>
        <p:txBody>
          <a:bodyPr/>
          <a:lstStyle/>
          <a:p>
            <a:r>
              <a:rPr lang="it-CH" dirty="0" smtClean="0">
                <a:hlinkClick r:id="rId3"/>
              </a:rPr>
              <a:t>www.hoteldelta.ch</a:t>
            </a:r>
            <a:endParaRPr lang="it-CH" dirty="0" smtClean="0"/>
          </a:p>
          <a:p>
            <a:r>
              <a:rPr lang="it-CH" dirty="0" smtClean="0">
                <a:hlinkClick r:id="rId4"/>
              </a:rPr>
              <a:t>gilardonifontanella@bellissimihotel.ch</a:t>
            </a:r>
            <a:endParaRPr lang="it-CH" dirty="0" smtClean="0"/>
          </a:p>
          <a:p>
            <a:endParaRPr lang="it-CH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dirty="0" smtClean="0"/>
              <a:t>Nome Cognome</a:t>
            </a:r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911254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zione">
  <a:themeElements>
    <a:clrScheme name="Sezion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zion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zion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467</TotalTime>
  <Words>43</Words>
  <Application>Microsoft Office PowerPoint</Application>
  <PresentationFormat>Widescreen</PresentationFormat>
  <Paragraphs>20</Paragraphs>
  <Slides>6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2" baseType="lpstr">
      <vt:lpstr>Calibri</vt:lpstr>
      <vt:lpstr>Century Gothic</vt:lpstr>
      <vt:lpstr>Corbel</vt:lpstr>
      <vt:lpstr>Tahoma</vt:lpstr>
      <vt:lpstr>Wingdings 3</vt:lpstr>
      <vt:lpstr>Sezione</vt:lpstr>
      <vt:lpstr>HOTEL DELTA AU LAC Via Nassa 60 6900 Lugano</vt:lpstr>
      <vt:lpstr>Hotel delta au  lac «Bellissimi al mondo»</vt:lpstr>
      <vt:lpstr>Luoghi di relax</vt:lpstr>
      <vt:lpstr>camere</vt:lpstr>
      <vt:lpstr>Cucina tradizionale internazionale</vt:lpstr>
      <vt:lpstr>Le famiglie gilardoni e fontanella vi aspettano con tante altre proposte per un lieto momento di relax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Lorenza Noseda</dc:creator>
  <cp:lastModifiedBy>Lorenza Noseda</cp:lastModifiedBy>
  <cp:revision>77</cp:revision>
  <dcterms:created xsi:type="dcterms:W3CDTF">2014-11-06T12:11:47Z</dcterms:created>
  <dcterms:modified xsi:type="dcterms:W3CDTF">2015-03-23T16:44:23Z</dcterms:modified>
</cp:coreProperties>
</file>