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4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226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B034D-DCE7-41BC-A80C-15F1CE80C329}" type="datetime8">
              <a:rPr lang="it-CH" smtClean="0"/>
              <a:t>28.02.2016 11:50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179556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607" y="9184740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C0293-3F96-4919-ABF0-F443311DCDD6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95244290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7289E-C546-4104-8124-ADCB432AB859}" type="datetime8">
              <a:rPr lang="it-CH" smtClean="0"/>
              <a:t>28.02.2016 11:50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E0AB3-E089-4358-88A2-9CE89FE81DE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644218822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AE0AB3-E089-4358-88A2-9CE89FE81DE0}" type="slidenum">
              <a:rPr lang="it-CH" smtClean="0"/>
              <a:t>1</a:t>
            </a:fld>
            <a:endParaRPr lang="it-CH"/>
          </a:p>
        </p:txBody>
      </p:sp>
      <p:sp>
        <p:nvSpPr>
          <p:cNvPr id="5" name="Segnaposto dat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41F50F1-3593-41DE-B7CA-F57FD8507373}" type="datetime8">
              <a:rPr lang="it-CH" smtClean="0"/>
              <a:t>28.02.2016 11:50</a:t>
            </a:fld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00365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3"/>
            <a:ext cx="10292534" cy="3218244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aseline="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6642" y="4430106"/>
            <a:ext cx="10257763" cy="1312741"/>
          </a:xfrm>
        </p:spPr>
        <p:txBody>
          <a:bodyPr>
            <a:normAutofit/>
          </a:bodyPr>
          <a:lstStyle>
            <a:lvl1pPr marL="0" indent="0" algn="ctr">
              <a:buNone/>
              <a:defRPr sz="2200" baseline="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54406" y="0"/>
            <a:ext cx="637594" cy="55041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0">
                <a:solidFill>
                  <a:srgbClr val="D3481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FAB73BC-B049-4115-A692-8D63A059BFB8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7629750" y="6489324"/>
            <a:ext cx="3032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050" kern="1200">
                <a:solidFill>
                  <a:schemeClr val="tx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27" name="Gruppo 26"/>
          <p:cNvGrpSpPr/>
          <p:nvPr userDrawn="1"/>
        </p:nvGrpSpPr>
        <p:grpSpPr>
          <a:xfrm>
            <a:off x="10197637" y="6071925"/>
            <a:ext cx="1755025" cy="670449"/>
            <a:chOff x="10445496" y="6209948"/>
            <a:chExt cx="1755025" cy="670449"/>
          </a:xfrm>
        </p:grpSpPr>
        <p:pic>
          <p:nvPicPr>
            <p:cNvPr id="28" name="Immagine 27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5496" y="6209948"/>
              <a:ext cx="1164336" cy="582168"/>
            </a:xfrm>
            <a:prstGeom prst="rect">
              <a:avLst/>
            </a:prstGeom>
          </p:spPr>
        </p:pic>
        <p:sp>
          <p:nvSpPr>
            <p:cNvPr id="29" name="Subtitle 2"/>
            <p:cNvSpPr txBox="1">
              <a:spLocks/>
            </p:cNvSpPr>
            <p:nvPr userDrawn="1"/>
          </p:nvSpPr>
          <p:spPr>
            <a:xfrm>
              <a:off x="11112953" y="6209948"/>
              <a:ext cx="1087568" cy="6704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rgbClr val="D34817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t-IT" b="1" dirty="0" smtClean="0"/>
                <a:t>Corpo Pompieri </a:t>
              </a:r>
              <a:r>
                <a:rPr lang="it-IT" b="1" dirty="0" err="1" smtClean="0"/>
                <a:t>Isone</a:t>
              </a:r>
              <a:endParaRPr lang="en-US" b="1" dirty="0"/>
            </a:p>
          </p:txBody>
        </p:sp>
      </p:grpSp>
      <p:sp>
        <p:nvSpPr>
          <p:cNvPr id="3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872" y="6266743"/>
            <a:ext cx="5017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1872" y="6317615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7231" y="1828800"/>
            <a:ext cx="5052319" cy="4136995"/>
          </a:xfrm>
        </p:spPr>
        <p:txBody>
          <a:bodyPr>
            <a:normAutofit/>
          </a:bodyPr>
          <a:lstStyle>
            <a:lvl1pPr>
              <a:defRPr sz="24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1837679"/>
            <a:ext cx="5052319" cy="4136994"/>
          </a:xfrm>
        </p:spPr>
        <p:txBody>
          <a:bodyPr>
            <a:normAutofit/>
          </a:bodyPr>
          <a:lstStyle>
            <a:lvl1pPr>
              <a:defRPr sz="24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8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1872" y="6317615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386958"/>
            <a:ext cx="5092446" cy="73152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60816"/>
            <a:ext cx="5092446" cy="3462289"/>
          </a:xfrm>
        </p:spPr>
        <p:txBody>
          <a:bodyPr>
            <a:normAutofit/>
          </a:bodyPr>
          <a:lstStyle>
            <a:lvl1pPr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40496" y="1386958"/>
            <a:ext cx="4999053" cy="731520"/>
          </a:xfrm>
        </p:spPr>
        <p:txBody>
          <a:bodyPr anchor="b">
            <a:no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400" b="1" kern="1200" dirty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40496" y="2609249"/>
            <a:ext cx="4999054" cy="3413856"/>
          </a:xfrm>
        </p:spPr>
        <p:txBody>
          <a:bodyPr>
            <a:normAutofit/>
          </a:bodyPr>
          <a:lstStyle>
            <a:lvl1pPr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11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1872" y="6317615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1872" y="6317615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61872" y="6353126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457200"/>
            <a:ext cx="6079066" cy="5452535"/>
          </a:xfrm>
        </p:spPr>
        <p:txBody>
          <a:bodyPr>
            <a:normAutofit/>
          </a:bodyPr>
          <a:lstStyle>
            <a:lvl1pPr>
              <a:defRPr sz="28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defRPr sz="2400"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2000"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</p:txBody>
      </p:sp>
      <p:sp>
        <p:nvSpPr>
          <p:cNvPr id="8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41248" y="6327140"/>
            <a:ext cx="4834128" cy="365125"/>
          </a:xfrm>
        </p:spPr>
        <p:txBody>
          <a:bodyPr/>
          <a:lstStyle>
            <a:lvl1pPr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10377678" cy="7794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10377678" cy="4003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872" y="6266743"/>
            <a:ext cx="50170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D34817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8" name="Rectangle 6"/>
          <p:cNvSpPr/>
          <p:nvPr userDrawn="1"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2" name="Gruppo 11"/>
          <p:cNvGrpSpPr/>
          <p:nvPr userDrawn="1"/>
        </p:nvGrpSpPr>
        <p:grpSpPr>
          <a:xfrm>
            <a:off x="10197637" y="6071925"/>
            <a:ext cx="1755025" cy="670449"/>
            <a:chOff x="10445496" y="6209948"/>
            <a:chExt cx="1755025" cy="670449"/>
          </a:xfrm>
        </p:grpSpPr>
        <p:pic>
          <p:nvPicPr>
            <p:cNvPr id="13" name="Immagine 12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5496" y="6209948"/>
              <a:ext cx="1164336" cy="582168"/>
            </a:xfrm>
            <a:prstGeom prst="rect">
              <a:avLst/>
            </a:prstGeom>
          </p:spPr>
        </p:pic>
        <p:sp>
          <p:nvSpPr>
            <p:cNvPr id="14" name="Subtitle 2"/>
            <p:cNvSpPr txBox="1">
              <a:spLocks/>
            </p:cNvSpPr>
            <p:nvPr userDrawn="1"/>
          </p:nvSpPr>
          <p:spPr>
            <a:xfrm>
              <a:off x="11112953" y="6209948"/>
              <a:ext cx="1087568" cy="67044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rgbClr val="D34817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it-IT" b="1" dirty="0" smtClean="0"/>
                <a:t>Corpo Pompieri </a:t>
              </a:r>
              <a:r>
                <a:rPr lang="it-IT" b="1" dirty="0" err="1" smtClean="0"/>
                <a:t>Isone</a:t>
              </a:r>
              <a:endParaRPr lang="en-US" b="1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4" r:id="rId3"/>
    <p:sldLayoutId id="2147483845" r:id="rId4"/>
    <p:sldLayoutId id="2147483846" r:id="rId5"/>
    <p:sldLayoutId id="2147483847" r:id="rId6"/>
    <p:sldLayoutId id="2147483848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Calibri" panose="020F0502020204030204" pitchFamily="34" charset="0"/>
          <a:ea typeface="+mj-ea"/>
          <a:cs typeface="Arial" panose="020B0604020202020204" pitchFamily="34" charset="0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0"/>
        </a:spcBef>
        <a:spcAft>
          <a:spcPts val="1200"/>
        </a:spcAft>
        <a:buClr>
          <a:schemeClr val="accent1"/>
        </a:buClr>
        <a:buSzPct val="80000"/>
        <a:buFont typeface="Arial" pitchFamily="34" charset="0"/>
        <a:buChar char="•"/>
        <a:defRPr sz="2800" kern="1200" spc="10" baseline="0">
          <a:solidFill>
            <a:schemeClr val="tx1"/>
          </a:solidFill>
          <a:latin typeface="Calibri" panose="020F0502020204030204" pitchFamily="34" charset="0"/>
          <a:ea typeface="+mn-ea"/>
          <a:cs typeface="Arial" panose="020B0604020202020204" pitchFamily="34" charset="0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Arial" panose="020B0604020202020204" pitchFamily="34" charset="0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Arial" panose="020B0604020202020204" pitchFamily="34" charset="0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Arial" panose="020B0604020202020204" pitchFamily="34" charset="0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85000"/>
              <a:lumOff val="15000"/>
            </a:schemeClr>
          </a:solidFill>
          <a:latin typeface="Calibri" panose="020F0502020204030204" pitchFamily="34" charset="0"/>
          <a:ea typeface="+mn-ea"/>
          <a:cs typeface="Arial" panose="020B0604020202020204" pitchFamily="34" charset="0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CH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246474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Arancione ros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TM03457515[[fn=Visualizzazione]]</Template>
  <TotalTime>83</TotalTime>
  <Words>2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 2</vt:lpstr>
      <vt:lpstr>View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Printed>2015-12-05T17:01:59Z</cp:lastPrinted>
  <dcterms:created xsi:type="dcterms:W3CDTF">2015-12-05T15:47:29Z</dcterms:created>
  <dcterms:modified xsi:type="dcterms:W3CDTF">2016-02-28T10:50:42Z</dcterms:modified>
</cp:coreProperties>
</file>