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61" r:id="rId5"/>
    <p:sldId id="259" r:id="rId6"/>
    <p:sldId id="260" r:id="rId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2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it-IT" smtClean="0"/>
              <a:t>NOME COGNOME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88491F-F5D5-41EA-BCAC-873CC8D01606}" type="datetimeFigureOut">
              <a:rPr lang="it-IT" smtClean="0"/>
              <a:t>05/03/2016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11FD16-7BAD-48DE-91E3-D10780E022C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2583873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it-IT" smtClean="0"/>
              <a:t>NOME COGNOME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257477-ABD4-491E-A91A-FFAB89DE6085}" type="datetimeFigureOut">
              <a:rPr lang="it-IT" smtClean="0"/>
              <a:t>05/03/2016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321D4E-FDBA-4965-9985-DEB9EA95CF5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53776842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321D4E-FDBA-4965-9985-DEB9EA95CF59}" type="slidenum">
              <a:rPr lang="it-IT" smtClean="0"/>
              <a:t>1</a:t>
            </a:fld>
            <a:endParaRPr lang="it-IT"/>
          </a:p>
        </p:txBody>
      </p:sp>
      <p:sp>
        <p:nvSpPr>
          <p:cNvPr id="5" name="Segnaposto intestazione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it-IT" smtClean="0"/>
              <a:t>NOME COGNOME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1969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6EAEF-6FE1-4C19-A154-5835697B2F9C}" type="datetime1">
              <a:rPr lang="it-IT" smtClean="0"/>
              <a:t>05/03/2016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NOME COGNOME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A8647-8C5C-49F2-9727-45CF44EEC03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21108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warp dir="in"/>
      </p:transition>
    </mc:Choice>
    <mc:Fallback xmlns="">
      <p:transition spd="slow" advTm="5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C19B0-5BA4-4E06-A961-5A67B6FD5485}" type="datetime1">
              <a:rPr lang="it-IT" smtClean="0"/>
              <a:t>05/03/2016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NOME COGNOME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A8647-8C5C-49F2-9727-45CF44EEC03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1305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warp dir="in"/>
      </p:transition>
    </mc:Choice>
    <mc:Fallback xmlns="">
      <p:transition spd="slow" advTm="5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00CA9-D87D-4611-8E62-E3CF7F10CCB2}" type="datetime1">
              <a:rPr lang="it-IT" smtClean="0"/>
              <a:t>05/03/2016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NOME COGNOME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A8647-8C5C-49F2-9727-45CF44EEC03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78322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warp dir="in"/>
      </p:transition>
    </mc:Choice>
    <mc:Fallback xmlns="">
      <p:transition spd="slow" advTm="5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A0E09-69CB-4531-A523-6BADD124FBC7}" type="datetime1">
              <a:rPr lang="it-IT" smtClean="0"/>
              <a:t>05/03/2016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NOME COGNOME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A8647-8C5C-49F2-9727-45CF44EEC03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82495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warp dir="in"/>
      </p:transition>
    </mc:Choice>
    <mc:Fallback xmlns="">
      <p:transition spd="slow" advTm="5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66866-7DA3-4624-9184-36606D969B2B}" type="datetime1">
              <a:rPr lang="it-IT" smtClean="0"/>
              <a:t>05/03/2016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NOME COGNOME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A8647-8C5C-49F2-9727-45CF44EEC03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8510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warp dir="in"/>
      </p:transition>
    </mc:Choice>
    <mc:Fallback xmlns="">
      <p:transition spd="slow" advTm="5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E1096-7FE3-41F0-9027-ED545DC7F64F}" type="datetime1">
              <a:rPr lang="it-IT" smtClean="0"/>
              <a:t>05/03/2016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NOME COGNOME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A8647-8C5C-49F2-9727-45CF44EEC03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26983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warp dir="in"/>
      </p:transition>
    </mc:Choice>
    <mc:Fallback xmlns="">
      <p:transition spd="slow" advTm="5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83145-F151-4250-9B07-034EFE2ECAE6}" type="datetime1">
              <a:rPr lang="it-IT" smtClean="0"/>
              <a:t>05/03/2016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NOME COGNOME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A8647-8C5C-49F2-9727-45CF44EEC03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83385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warp dir="in"/>
      </p:transition>
    </mc:Choice>
    <mc:Fallback xmlns="">
      <p:transition spd="slow" advTm="5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696D3-D5BC-4653-8821-F6EFE17A8B00}" type="datetime1">
              <a:rPr lang="it-IT" smtClean="0"/>
              <a:t>05/03/2016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NOME COGNOME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A8647-8C5C-49F2-9727-45CF44EEC03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39482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warp dir="in"/>
      </p:transition>
    </mc:Choice>
    <mc:Fallback xmlns="">
      <p:transition spd="slow" advTm="5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8AD4B-338E-4D08-A46A-95B85D3A745F}" type="datetime1">
              <a:rPr lang="it-IT" smtClean="0"/>
              <a:t>05/03/2016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NOME COGNOME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A8647-8C5C-49F2-9727-45CF44EEC03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34872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warp dir="in"/>
      </p:transition>
    </mc:Choice>
    <mc:Fallback xmlns="">
      <p:transition spd="slow" advTm="5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523A7C-9A4D-4B7C-862E-D97609C288D3}" type="datetime1">
              <a:rPr lang="it-IT" smtClean="0"/>
              <a:t>05/03/2016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NOME COGNOME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A8647-8C5C-49F2-9727-45CF44EEC03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00265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warp dir="in"/>
      </p:transition>
    </mc:Choice>
    <mc:Fallback xmlns="">
      <p:transition spd="slow" advTm="5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E88FB-F3F4-455A-B5D8-F3AA788D83BA}" type="datetime1">
              <a:rPr lang="it-IT" smtClean="0"/>
              <a:t>05/03/2016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NOME COGNOME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A8647-8C5C-49F2-9727-45CF44EEC03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696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warp dir="in"/>
      </p:transition>
    </mc:Choice>
    <mc:Fallback xmlns="">
      <p:transition spd="slow" advTm="5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832844-C3B0-4A2A-8F27-927E0CAC2E84}" type="datetime1">
              <a:rPr lang="it-IT" smtClean="0"/>
              <a:t>05/03/2016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NOME COGNOME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8A8647-8C5C-49F2-9727-45CF44EEC03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0710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Tm="5000">
        <p14:warp dir="in"/>
      </p:transition>
    </mc:Choice>
    <mc:Fallback xmlns="">
      <p:transition spd="slow" advTm="5000">
        <p:fade/>
      </p:transition>
    </mc:Fallback>
  </mc:AlternateConten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4000" dirty="0" smtClean="0">
                <a:solidFill>
                  <a:srgbClr val="002060"/>
                </a:solidFill>
                <a:latin typeface="+mn-lt"/>
              </a:rPr>
              <a:t>GRAND HOTEL PALACE - LAC LUGANO</a:t>
            </a:r>
            <a:endParaRPr lang="it-IT" sz="40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LAC ARTE E CULTURA</a:t>
            </a:r>
            <a:br>
              <a:rPr lang="it-IT" dirty="0" smtClean="0"/>
            </a:br>
            <a:r>
              <a:rPr lang="it-IT" dirty="0" smtClean="0"/>
              <a:t>Via Luini 6</a:t>
            </a:r>
            <a:br>
              <a:rPr lang="it-IT" dirty="0" smtClean="0"/>
            </a:br>
            <a:r>
              <a:rPr lang="it-IT" dirty="0" smtClean="0"/>
              <a:t>6900 LUGANO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58581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warp dir="in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4000" dirty="0">
                <a:solidFill>
                  <a:srgbClr val="002060"/>
                </a:solidFill>
              </a:rPr>
              <a:t>GRAND HOTEL PALACE - LAC LUGANO</a:t>
            </a:r>
            <a:endParaRPr lang="it-IT" sz="4000" dirty="0"/>
          </a:p>
        </p:txBody>
      </p:sp>
      <p:sp>
        <p:nvSpPr>
          <p:cNvPr id="6" name="Segnaposto contenuto 5"/>
          <p:cNvSpPr>
            <a:spLocks noGrp="1"/>
          </p:cNvSpPr>
          <p:nvPr>
            <p:ph sz="half" idx="1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it-IT" dirty="0" smtClean="0">
                <a:latin typeface="Corbel" panose="020B0503020204020204" pitchFamily="34" charset="0"/>
              </a:rPr>
              <a:t>1855</a:t>
            </a:r>
            <a:br>
              <a:rPr lang="it-IT" dirty="0" smtClean="0">
                <a:latin typeface="Corbel" panose="020B0503020204020204" pitchFamily="34" charset="0"/>
              </a:rPr>
            </a:br>
            <a:r>
              <a:rPr lang="it-IT" dirty="0" smtClean="0">
                <a:latin typeface="Corbel" panose="020B0503020204020204" pitchFamily="34" charset="0"/>
              </a:rPr>
              <a:t>apertura ufficiale</a:t>
            </a:r>
            <a:br>
              <a:rPr lang="it-IT" dirty="0" smtClean="0">
                <a:latin typeface="Corbel" panose="020B0503020204020204" pitchFamily="34" charset="0"/>
              </a:rPr>
            </a:br>
            <a:r>
              <a:rPr lang="it-IT" dirty="0" smtClean="0">
                <a:latin typeface="Corbel" panose="020B0503020204020204" pitchFamily="34" charset="0"/>
              </a:rPr>
              <a:t>GRAND HOTEL PALACE</a:t>
            </a:r>
            <a:endParaRPr lang="it-IT" dirty="0">
              <a:latin typeface="Corbel" panose="020B0503020204020204" pitchFamily="34" charset="0"/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NOME COGNOME</a:t>
            </a:r>
            <a:endParaRPr lang="it-IT"/>
          </a:p>
        </p:txBody>
      </p:sp>
      <p:pic>
        <p:nvPicPr>
          <p:cNvPr id="3" name="Segnaposto contenuto 2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2019" y="2345266"/>
            <a:ext cx="3963581" cy="2663031"/>
          </a:xfrm>
        </p:spPr>
      </p:pic>
    </p:spTree>
    <p:extLst>
      <p:ext uri="{BB962C8B-B14F-4D97-AF65-F5344CB8AC3E}">
        <p14:creationId xmlns:p14="http://schemas.microsoft.com/office/powerpoint/2010/main" val="528821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warp dir="in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sz="4000" dirty="0">
                <a:solidFill>
                  <a:srgbClr val="002060"/>
                </a:solidFill>
              </a:rPr>
              <a:t>GRAND</a:t>
            </a:r>
            <a:r>
              <a:rPr lang="it-IT" dirty="0">
                <a:solidFill>
                  <a:srgbClr val="002060"/>
                </a:solidFill>
              </a:rPr>
              <a:t> HOTEL PALACE - LAC LUGANO</a:t>
            </a:r>
            <a:endParaRPr lang="it-IT" dirty="0"/>
          </a:p>
        </p:txBody>
      </p:sp>
      <p:pic>
        <p:nvPicPr>
          <p:cNvPr id="7" name="Segnaposto contenuto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706" y="2019325"/>
            <a:ext cx="3037915" cy="3678260"/>
          </a:xfrm>
        </p:spPr>
      </p:pic>
      <p:sp>
        <p:nvSpPr>
          <p:cNvPr id="6" name="Segnaposto contenuto 5"/>
          <p:cNvSpPr>
            <a:spLocks noGrp="1"/>
          </p:cNvSpPr>
          <p:nvPr>
            <p:ph sz="half" idx="2"/>
          </p:nvPr>
        </p:nvSpPr>
        <p:spPr/>
        <p:txBody>
          <a:bodyPr anchor="ctr">
            <a:normAutofit/>
          </a:bodyPr>
          <a:lstStyle/>
          <a:p>
            <a:r>
              <a:rPr lang="it-IT" sz="29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Uno dei più interessanti centri culturali della Svizzera e dell’Europa</a:t>
            </a:r>
          </a:p>
          <a:p>
            <a:r>
              <a:rPr lang="it-IT" sz="29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29’000 mq di parte costruita in uno spazio di 180’000 mc</a:t>
            </a:r>
            <a:endParaRPr lang="it-IT" sz="29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NOME COGNOME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63746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warp dir="in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4000" dirty="0" smtClean="0">
                <a:solidFill>
                  <a:srgbClr val="002060"/>
                </a:solidFill>
                <a:latin typeface="+mn-lt"/>
              </a:rPr>
              <a:t>GRAND HOTEL PALACE - LAC LUGANO</a:t>
            </a:r>
            <a:endParaRPr lang="it-IT" sz="4000" dirty="0">
              <a:latin typeface="+mn-lt"/>
            </a:endParaRPr>
          </a:p>
        </p:txBody>
      </p:sp>
      <p:sp>
        <p:nvSpPr>
          <p:cNvPr id="6" name="Segnaposto testo 5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3600" dirty="0" smtClean="0"/>
              <a:t>Inizio progetto 2009</a:t>
            </a:r>
            <a:endParaRPr lang="it-IT" sz="3600" dirty="0"/>
          </a:p>
        </p:txBody>
      </p:sp>
      <p:pic>
        <p:nvPicPr>
          <p:cNvPr id="10" name="Segnaposto contenuto 9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4582" y="2775744"/>
            <a:ext cx="3693045" cy="2766219"/>
          </a:xfrm>
        </p:spPr>
      </p:pic>
      <p:sp>
        <p:nvSpPr>
          <p:cNvPr id="8" name="Segnaposto testo 7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3600" dirty="0" smtClean="0"/>
              <a:t>Operai al lavoro</a:t>
            </a:r>
            <a:endParaRPr lang="it-IT" sz="3600" dirty="0"/>
          </a:p>
        </p:txBody>
      </p:sp>
      <p:pic>
        <p:nvPicPr>
          <p:cNvPr id="11" name="Segnaposto contenuto 10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4587" y="2775744"/>
            <a:ext cx="4177501" cy="2769864"/>
          </a:xfrm>
        </p:spPr>
      </p:pic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NOME COGNOME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967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warp dir="in"/>
      </p:transition>
    </mc:Choice>
    <mc:Fallback xmlns="">
      <p:transition spd="slow" advTm="5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4000" dirty="0" smtClean="0">
                <a:solidFill>
                  <a:srgbClr val="002060"/>
                </a:solidFill>
                <a:latin typeface="+mn-lt"/>
              </a:rPr>
              <a:t>GRAND HOTEL PALACE - LAC LUGANO</a:t>
            </a:r>
            <a:endParaRPr lang="it-IT" sz="4000" dirty="0">
              <a:latin typeface="+mn-lt"/>
            </a:endParaRPr>
          </a:p>
        </p:txBody>
      </p:sp>
      <p:sp>
        <p:nvSpPr>
          <p:cNvPr id="6" name="Segnaposto contenuto 5"/>
          <p:cNvSpPr>
            <a:spLocks noGrp="1"/>
          </p:cNvSpPr>
          <p:nvPr>
            <p:ph sz="half" idx="1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it-IT" dirty="0" smtClean="0">
                <a:solidFill>
                  <a:srgbClr val="002060"/>
                </a:solidFill>
              </a:rPr>
              <a:t>INAUGURAZIONE</a:t>
            </a:r>
            <a:br>
              <a:rPr lang="it-IT" dirty="0" smtClean="0">
                <a:solidFill>
                  <a:srgbClr val="002060"/>
                </a:solidFill>
              </a:rPr>
            </a:br>
            <a:r>
              <a:rPr lang="it-IT" dirty="0" smtClean="0">
                <a:solidFill>
                  <a:srgbClr val="002060"/>
                </a:solidFill>
              </a:rPr>
              <a:t>LAC LUGANO ARTE E CULTURA</a:t>
            </a:r>
            <a:endParaRPr lang="it-IT" dirty="0">
              <a:solidFill>
                <a:srgbClr val="002060"/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NOME COGNOME</a:t>
            </a:r>
            <a:endParaRPr lang="it-IT"/>
          </a:p>
        </p:txBody>
      </p:sp>
      <p:pic>
        <p:nvPicPr>
          <p:cNvPr id="10" name="Segnaposto contenuto 9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2191543"/>
            <a:ext cx="4394171" cy="3071019"/>
          </a:xfrm>
        </p:spPr>
      </p:pic>
    </p:spTree>
    <p:extLst>
      <p:ext uri="{BB962C8B-B14F-4D97-AF65-F5344CB8AC3E}">
        <p14:creationId xmlns:p14="http://schemas.microsoft.com/office/powerpoint/2010/main" val="290482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warp dir="in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4000" dirty="0" smtClean="0">
                <a:solidFill>
                  <a:srgbClr val="002060"/>
                </a:solidFill>
                <a:latin typeface="+mn-lt"/>
              </a:rPr>
              <a:t>GRAND HOTEL PALACE - LAC LUGANO</a:t>
            </a:r>
            <a:endParaRPr lang="it-IT" sz="400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6" name="Sottotitolo 5"/>
          <p:cNvSpPr>
            <a:spLocks noGrp="1"/>
          </p:cNvSpPr>
          <p:nvPr>
            <p:ph type="subTitle" idx="1"/>
          </p:nvPr>
        </p:nvSpPr>
        <p:spPr/>
        <p:txBody>
          <a:bodyPr anchor="ctr">
            <a:normAutofit/>
          </a:bodyPr>
          <a:lstStyle/>
          <a:p>
            <a:r>
              <a:rPr lang="it-IT" sz="3600" dirty="0"/>
              <a:t>d</a:t>
            </a:r>
            <a:r>
              <a:rPr lang="it-IT" sz="3600" dirty="0" smtClean="0"/>
              <a:t>al 12 settembre 2015</a:t>
            </a:r>
            <a:br>
              <a:rPr lang="it-IT" sz="3600" dirty="0" smtClean="0"/>
            </a:br>
            <a:r>
              <a:rPr lang="it-IT" sz="3600" dirty="0" smtClean="0"/>
              <a:t>organizzati dalla Città di Lugano</a:t>
            </a:r>
            <a:br>
              <a:rPr lang="it-IT" sz="3600" dirty="0" smtClean="0"/>
            </a:br>
            <a:r>
              <a:rPr lang="it-IT" sz="3600" dirty="0" smtClean="0"/>
              <a:t>14 giorni di intrattenimenti</a:t>
            </a:r>
            <a:endParaRPr lang="it-IT" sz="3600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NOME COGNOME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0186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warp dir="in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86</Words>
  <Application>Microsoft Office PowerPoint</Application>
  <PresentationFormat>Widescreen</PresentationFormat>
  <Paragraphs>21</Paragraphs>
  <Slides>6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Corbel</vt:lpstr>
      <vt:lpstr>Tema di Office</vt:lpstr>
      <vt:lpstr>GRAND HOTEL PALACE - LAC LUGANO</vt:lpstr>
      <vt:lpstr>GRAND HOTEL PALACE - LAC LUGANO</vt:lpstr>
      <vt:lpstr>GRAND HOTEL PALACE - LAC LUGANO</vt:lpstr>
      <vt:lpstr>GRAND HOTEL PALACE - LAC LUGANO</vt:lpstr>
      <vt:lpstr>GRAND HOTEL PALACE - LAC LUGANO</vt:lpstr>
      <vt:lpstr>GRAND HOTEL PALACE - LAC LUGANO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user</dc:creator>
  <cp:lastModifiedBy>Lorenza Noseda</cp:lastModifiedBy>
  <cp:revision>7</cp:revision>
  <dcterms:created xsi:type="dcterms:W3CDTF">2016-01-23T18:00:40Z</dcterms:created>
  <dcterms:modified xsi:type="dcterms:W3CDTF">2016-03-05T13:20:06Z</dcterms:modified>
</cp:coreProperties>
</file>