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1" r:id="rId4"/>
    <p:sldId id="260" r:id="rId5"/>
    <p:sldId id="259" r:id="rId6"/>
    <p:sldId id="257" r:id="rId7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hos" initials="a" lastIdx="1" clrIdx="0">
    <p:extLst>
      <p:ext uri="{19B8F6BF-5375-455C-9EA6-DF929625EA0E}">
        <p15:presenceInfo xmlns:p15="http://schemas.microsoft.com/office/powerpoint/2012/main" userId="atho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46" d="100"/>
          <a:sy n="46" d="100"/>
        </p:scale>
        <p:origin x="36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1-20T17:47:16.894" idx="1">
    <p:pos x="10" y="10"/>
    <p:text>ESAME ICA 2015-2016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91F1E-C1C5-440A-B052-73A1E536F17F}" type="datetimeFigureOut">
              <a:rPr lang="it-CH" smtClean="0"/>
              <a:t>20.01.2016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03879-DAFE-4786-9E91-4C625B4EB5CA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348130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901DA-2C36-4D5D-B348-72761EBA44D3}" type="datetimeFigureOut">
              <a:rPr lang="it-CH" smtClean="0"/>
              <a:t>20.01.2016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CCF93-4193-4E96-9C10-72A3801D1FB9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04669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CCF93-4193-4E96-9C10-72A3801D1FB9}" type="slidenum">
              <a:rPr lang="it-CH" smtClean="0"/>
              <a:t>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0757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CCF93-4193-4E96-9C10-72A3801D1FB9}" type="slidenum">
              <a:rPr lang="it-CH" smtClean="0"/>
              <a:t>3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38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7B53-8A02-4CDA-868A-B4077398A206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7538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969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462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5454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340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3735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E8C-2870-45C9-864C-B21EE94C0486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8099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786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5374A-A6A5-41D2-8781-3E7F653E0585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7007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D0B42-8C4E-468F-B1BA-3A860A4DF174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857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4A31-E394-41FD-8E7E-ADB83A67E385}" type="datetime1">
              <a:rPr lang="it-CH" smtClean="0"/>
              <a:t>20.01.2016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53224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53E8-33C8-4DC2-92E1-AF265DC10EBA}" type="datetime1">
              <a:rPr lang="it-CH" smtClean="0"/>
              <a:t>20.01.2016</a:t>
            </a:fld>
            <a:endParaRPr lang="it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0707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2D14D-A721-4F0F-AE35-15498266E829}" type="datetime1">
              <a:rPr lang="it-CH" smtClean="0"/>
              <a:t>20.01.2016</a:t>
            </a:fld>
            <a:endParaRPr lang="it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32183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3902-32FA-4A51-BC8E-28F05A198791}" type="datetime1">
              <a:rPr lang="it-CH" smtClean="0"/>
              <a:t>20.01.2016</a:t>
            </a:fld>
            <a:endParaRPr lang="it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3651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9423E-E62E-4761-B515-8C6CBEA02E1A}" type="datetime1">
              <a:rPr lang="it-CH" smtClean="0"/>
              <a:t>20.01.2016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4903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69ED-8E0D-4944-BAF6-73D8BDC632B2}" type="datetime1">
              <a:rPr lang="it-CH" smtClean="0"/>
              <a:t>20.01.2016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755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75DB1-0BF8-48A7-A3E8-062DA5CF7AD9}" type="datetime1">
              <a:rPr lang="it-CH" smtClean="0"/>
              <a:t>20.01.2016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2818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b="1" dirty="0" smtClean="0"/>
              <a:t>5 DATI CHE CONTANO</a:t>
            </a:r>
            <a:endParaRPr lang="it-CH" b="1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200" b="1" dirty="0" smtClean="0"/>
              <a:t>EXPO MILANO 2015</a:t>
            </a:r>
            <a:endParaRPr lang="it-CH" sz="3200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710" y="520280"/>
            <a:ext cx="6089650" cy="21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 smtClean="0"/>
              <a:t>Durata</a:t>
            </a:r>
            <a:r>
              <a:rPr lang="fr-CH" b="1" dirty="0" smtClean="0"/>
              <a:t> </a:t>
            </a:r>
            <a:r>
              <a:rPr lang="fr-CH" b="1" dirty="0" err="1" smtClean="0"/>
              <a:t>dell’esposizione</a:t>
            </a:r>
            <a:endParaRPr lang="it-CH" b="1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fr-CH" sz="4000" dirty="0"/>
              <a:t> </a:t>
            </a:r>
            <a:r>
              <a:rPr lang="fr-CH" sz="4000" dirty="0" smtClean="0"/>
              <a:t>6 </a:t>
            </a:r>
            <a:r>
              <a:rPr lang="fr-CH" sz="4000" dirty="0" err="1" smtClean="0"/>
              <a:t>mesi</a:t>
            </a:r>
            <a:endParaRPr lang="it-CH" sz="4000" dirty="0"/>
          </a:p>
        </p:txBody>
      </p:sp>
      <p:pic>
        <p:nvPicPr>
          <p:cNvPr id="9" name="Segnaposto contenuto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954980"/>
            <a:ext cx="4184650" cy="2292653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2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6179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 smtClean="0"/>
              <a:t>Numero</a:t>
            </a:r>
            <a:r>
              <a:rPr lang="fr-CH" b="1" dirty="0" smtClean="0"/>
              <a:t> dei </a:t>
            </a:r>
            <a:r>
              <a:rPr lang="fr-CH" b="1" dirty="0" err="1" smtClean="0"/>
              <a:t>paesi</a:t>
            </a:r>
            <a:r>
              <a:rPr lang="fr-CH" b="1" dirty="0" smtClean="0"/>
              <a:t> </a:t>
            </a:r>
            <a:r>
              <a:rPr lang="fr-CH" b="1" dirty="0" err="1" smtClean="0"/>
              <a:t>partecipanti</a:t>
            </a:r>
            <a:endParaRPr lang="it-CH" b="1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fr-CH" sz="4000" dirty="0" smtClean="0"/>
              <a:t> 140 </a:t>
            </a:r>
            <a:r>
              <a:rPr lang="fr-CH" sz="4000" dirty="0" err="1" smtClean="0"/>
              <a:t>paesi</a:t>
            </a:r>
            <a:endParaRPr lang="it-CH" sz="4000" dirty="0"/>
          </a:p>
        </p:txBody>
      </p:sp>
      <p:pic>
        <p:nvPicPr>
          <p:cNvPr id="9" name="Segnaposto contenuto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3280268"/>
            <a:ext cx="4184650" cy="1642077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2611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 smtClean="0"/>
              <a:t>Visitatori</a:t>
            </a:r>
            <a:r>
              <a:rPr lang="fr-CH" b="1" dirty="0" smtClean="0"/>
              <a:t> al </a:t>
            </a:r>
            <a:r>
              <a:rPr lang="fr-CH" b="1" dirty="0" err="1" smtClean="0"/>
              <a:t>padiglione</a:t>
            </a:r>
            <a:r>
              <a:rPr lang="fr-CH" b="1" dirty="0" smtClean="0"/>
              <a:t> </a:t>
            </a:r>
            <a:r>
              <a:rPr lang="fr-CH" b="1" dirty="0" err="1" smtClean="0"/>
              <a:t>svizzero</a:t>
            </a:r>
            <a:endParaRPr lang="it-CH" b="1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CH" b="1" dirty="0" smtClean="0"/>
              <a:t>2 </a:t>
            </a:r>
            <a:r>
              <a:rPr lang="fr-CH" b="1" dirty="0" err="1" smtClean="0"/>
              <a:t>milioni</a:t>
            </a:r>
            <a:r>
              <a:rPr lang="fr-CH" b="1" dirty="0" smtClean="0"/>
              <a:t> di </a:t>
            </a:r>
            <a:r>
              <a:rPr lang="fr-CH" b="1" dirty="0" err="1" smtClean="0"/>
              <a:t>persone</a:t>
            </a:r>
            <a:endParaRPr lang="it-CH" b="1" dirty="0"/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" y="3273530"/>
            <a:ext cx="4184650" cy="2231813"/>
          </a:xfrm>
        </p:spPr>
      </p:pic>
      <p:sp>
        <p:nvSpPr>
          <p:cNvPr id="9" name="Segnaposto testo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CH" b="1" dirty="0" smtClean="0"/>
              <a:t>Le </a:t>
            </a:r>
            <a:r>
              <a:rPr lang="fr-CH" b="1" dirty="0" err="1" smtClean="0"/>
              <a:t>torri</a:t>
            </a:r>
            <a:r>
              <a:rPr lang="fr-CH" b="1" dirty="0" smtClean="0"/>
              <a:t> - % </a:t>
            </a:r>
            <a:r>
              <a:rPr lang="fr-CH" b="1" dirty="0" err="1" smtClean="0"/>
              <a:t>rimasta</a:t>
            </a:r>
            <a:endParaRPr lang="it-CH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4</a:t>
            </a:fld>
            <a:endParaRPr lang="it-CH"/>
          </a:p>
        </p:txBody>
      </p:sp>
      <p:pic>
        <p:nvPicPr>
          <p:cNvPr id="13" name="Segnaposto contenuto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888" y="3273869"/>
            <a:ext cx="3450336" cy="223113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602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800" b="1" dirty="0" err="1" smtClean="0"/>
              <a:t>Visitatori</a:t>
            </a:r>
            <a:r>
              <a:rPr lang="fr-CH" sz="2800" b="1" dirty="0" smtClean="0"/>
              <a:t> alla </a:t>
            </a:r>
            <a:r>
              <a:rPr lang="fr-CH" sz="2800" b="1" dirty="0" err="1" smtClean="0"/>
              <a:t>mostra</a:t>
            </a:r>
            <a:r>
              <a:rPr lang="fr-CH" sz="2800" b="1" dirty="0" smtClean="0"/>
              <a:t> «L’</a:t>
            </a:r>
            <a:r>
              <a:rPr lang="fr-CH" sz="2800" b="1" dirty="0" err="1" smtClean="0"/>
              <a:t>acqua</a:t>
            </a:r>
            <a:r>
              <a:rPr lang="fr-CH" sz="2800" b="1" dirty="0" smtClean="0"/>
              <a:t> per l’Europa» e Record di </a:t>
            </a:r>
            <a:r>
              <a:rPr lang="fr-CH" sz="2800" b="1" dirty="0" err="1" smtClean="0"/>
              <a:t>corni</a:t>
            </a:r>
            <a:r>
              <a:rPr lang="fr-CH" sz="2800" b="1" dirty="0" smtClean="0"/>
              <a:t> delle </a:t>
            </a:r>
            <a:r>
              <a:rPr lang="fr-CH" sz="2800" b="1" dirty="0" err="1" smtClean="0"/>
              <a:t>alpi</a:t>
            </a:r>
            <a:endParaRPr lang="it-CH" sz="2800" b="1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CH" b="1" dirty="0" smtClean="0"/>
              <a:t>720 </a:t>
            </a:r>
            <a:r>
              <a:rPr lang="fr-CH" b="1" dirty="0" err="1" smtClean="0"/>
              <a:t>mila</a:t>
            </a:r>
            <a:r>
              <a:rPr lang="fr-CH" b="1" dirty="0" smtClean="0"/>
              <a:t> </a:t>
            </a:r>
            <a:r>
              <a:rPr lang="fr-CH" b="1" dirty="0" err="1" smtClean="0"/>
              <a:t>persone</a:t>
            </a:r>
            <a:endParaRPr lang="it-CH" b="1" dirty="0"/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96492"/>
            <a:ext cx="4184650" cy="2785891"/>
          </a:xfrm>
        </p:spPr>
      </p:pic>
      <p:sp>
        <p:nvSpPr>
          <p:cNvPr id="9" name="Segnaposto testo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CH" b="1" dirty="0" smtClean="0"/>
              <a:t>420 </a:t>
            </a:r>
            <a:r>
              <a:rPr lang="fr-CH" b="1" dirty="0" err="1" smtClean="0"/>
              <a:t>suonatori</a:t>
            </a:r>
            <a:endParaRPr lang="it-CH" b="1" dirty="0"/>
          </a:p>
        </p:txBody>
      </p:sp>
      <p:pic>
        <p:nvPicPr>
          <p:cNvPr id="12" name="Segnaposto contenuto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38" y="3002812"/>
            <a:ext cx="4186237" cy="2773250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417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 </a:t>
            </a:r>
            <a:r>
              <a:rPr lang="fr-CH" dirty="0" err="1" smtClean="0"/>
              <a:t>ringrazia</a:t>
            </a:r>
            <a:r>
              <a:rPr lang="fr-CH" dirty="0" smtClean="0"/>
              <a:t> per il </a:t>
            </a:r>
            <a:r>
              <a:rPr lang="fr-CH" dirty="0" err="1" smtClean="0"/>
              <a:t>vostro</a:t>
            </a:r>
            <a:r>
              <a:rPr lang="fr-CH" dirty="0" smtClean="0"/>
              <a:t> </a:t>
            </a:r>
            <a:r>
              <a:rPr lang="fr-CH" dirty="0" err="1" smtClean="0"/>
              <a:t>prezioso</a:t>
            </a:r>
            <a:r>
              <a:rPr lang="fr-CH" dirty="0" smtClean="0"/>
              <a:t> </a:t>
            </a:r>
            <a:r>
              <a:rPr lang="fr-CH" dirty="0" err="1" smtClean="0"/>
              <a:t>contributo</a:t>
            </a:r>
            <a:r>
              <a:rPr lang="fr-CH" dirty="0" smtClean="0"/>
              <a:t> alla </a:t>
            </a:r>
            <a:r>
              <a:rPr lang="fr-CH" dirty="0" err="1" smtClean="0"/>
              <a:t>realizzazione</a:t>
            </a:r>
            <a:r>
              <a:rPr lang="fr-CH" dirty="0" smtClean="0"/>
              <a:t> </a:t>
            </a:r>
            <a:r>
              <a:rPr lang="fr-CH" dirty="0" err="1" smtClean="0"/>
              <a:t>del</a:t>
            </a:r>
            <a:r>
              <a:rPr lang="fr-CH" dirty="0" smtClean="0"/>
              <a:t> </a:t>
            </a:r>
            <a:r>
              <a:rPr lang="fr-CH" dirty="0" err="1" smtClean="0"/>
              <a:t>padiglione</a:t>
            </a:r>
            <a:r>
              <a:rPr lang="fr-CH" dirty="0" smtClean="0"/>
              <a:t> </a:t>
            </a:r>
            <a:r>
              <a:rPr lang="fr-CH" dirty="0" err="1" smtClean="0"/>
              <a:t>svizzero</a:t>
            </a:r>
            <a:endParaRPr lang="it-CH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 smtClean="0"/>
              <a:t>www.padiglionesvizzero.ch</a:t>
            </a:r>
            <a:endParaRPr lang="it-CH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Prossima</a:t>
            </a:r>
            <a:r>
              <a:rPr lang="fr-CH" dirty="0" smtClean="0"/>
              <a:t> </a:t>
            </a:r>
            <a:r>
              <a:rPr lang="fr-CH" dirty="0" err="1" smtClean="0"/>
              <a:t>edizione</a:t>
            </a:r>
            <a:r>
              <a:rPr lang="fr-CH" dirty="0" smtClean="0"/>
              <a:t> </a:t>
            </a:r>
            <a:r>
              <a:rPr lang="fr-CH" b="1" dirty="0" err="1" smtClean="0"/>
              <a:t>Dubai</a:t>
            </a:r>
            <a:r>
              <a:rPr lang="fr-CH" b="1" dirty="0" smtClean="0"/>
              <a:t> 2020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dal 20 </a:t>
            </a:r>
            <a:r>
              <a:rPr lang="fr-CH" dirty="0" err="1" smtClean="0"/>
              <a:t>ottobre</a:t>
            </a:r>
            <a:r>
              <a:rPr lang="fr-CH" dirty="0" smtClean="0"/>
              <a:t> 2020 al 10 </a:t>
            </a:r>
            <a:r>
              <a:rPr lang="fr-CH" dirty="0" err="1" smtClean="0"/>
              <a:t>aprile</a:t>
            </a:r>
            <a:r>
              <a:rPr lang="fr-CH" dirty="0" smtClean="0"/>
              <a:t> 2021</a:t>
            </a:r>
            <a:endParaRPr lang="it-CH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6</a:t>
            </a:fld>
            <a:endParaRPr lang="it-CH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523" y="5501362"/>
            <a:ext cx="27542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44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89</Words>
  <Application>Microsoft Office PowerPoint</Application>
  <PresentationFormat>Widescreen</PresentationFormat>
  <Paragraphs>29</Paragraphs>
  <Slides>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Sfaccettatura</vt:lpstr>
      <vt:lpstr>5 DATI CHE CONTANO</vt:lpstr>
      <vt:lpstr>Durata dell’esposizione</vt:lpstr>
      <vt:lpstr>Numero dei paesi partecipanti</vt:lpstr>
      <vt:lpstr>Visitatori al padiglione svizzero</vt:lpstr>
      <vt:lpstr>Visitatori alla mostra «L’acqua per l’Europa» e Record di corni delle alpi</vt:lpstr>
      <vt:lpstr>Si ringrazia per il vostro prezioso contributo alla realizzazione del padiglione svizzero</vt:lpstr>
    </vt:vector>
  </TitlesOfParts>
  <Company>DECS Scuole cantone Ticino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DATI CHE CONTANO</dc:title>
  <dc:creator>lorenza.noseda</dc:creator>
  <cp:lastModifiedBy>athos</cp:lastModifiedBy>
  <cp:revision>7</cp:revision>
  <dcterms:created xsi:type="dcterms:W3CDTF">2016-01-19T15:29:26Z</dcterms:created>
  <dcterms:modified xsi:type="dcterms:W3CDTF">2016-01-20T16:48:10Z</dcterms:modified>
</cp:coreProperties>
</file>