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"/>
  </p:notesMasterIdLst>
  <p:handoutMasterIdLst>
    <p:handoutMasterId r:id="rId6"/>
  </p:handoutMasterIdLst>
  <p:sldIdLst>
    <p:sldId id="277" r:id="rId3"/>
    <p:sldId id="27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1440" y="60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D71D7-55AC-46BD-81B3-09AB2F9EFBD8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40BD58-3BFF-4EAF-BB8B-AC67FE801E4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9424F-BB59-4F4E-9822-4CA3E770FFD2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22CDD-9D6C-4F63-9EC2-64822662410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74621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738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870059"/>
            <a:ext cx="7543800" cy="27432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895385"/>
            <a:ext cx="7543800" cy="83081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b="1" cap="all" baseline="0">
                <a:solidFill>
                  <a:schemeClr val="accent1"/>
                </a:solidFill>
                <a:effectLst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25626"/>
            <a:ext cx="3543300" cy="411797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825626"/>
            <a:ext cx="3543300" cy="411797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828800"/>
            <a:ext cx="3545586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2470151"/>
            <a:ext cx="3545586" cy="34734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5721" y="1828800"/>
            <a:ext cx="3545586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 cap="all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6864" y="2470151"/>
            <a:ext cx="3545586" cy="34734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0" y="381000"/>
            <a:ext cx="72009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1828800"/>
            <a:ext cx="72009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7128" y="6419462"/>
            <a:ext cx="1013537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0" y="6419462"/>
            <a:ext cx="38862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48769" y="6419462"/>
            <a:ext cx="52368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31375A4-56A4-47D6-9801-1991572033F7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" name="Immagine 9"/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93214" y="5361536"/>
            <a:ext cx="2200275" cy="39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78308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98882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>
                <a:latin typeface="Candara" panose="020E0502030303020204" pitchFamily="34" charset="0"/>
              </a:rPr>
              <a:t>Soggiorno a </a:t>
            </a:r>
            <a:r>
              <a:rPr lang="it-IT" sz="3600" dirty="0" err="1" smtClean="0">
                <a:latin typeface="Candara" panose="020E0502030303020204" pitchFamily="34" charset="0"/>
              </a:rPr>
              <a:t>londra</a:t>
            </a:r>
            <a:endParaRPr lang="it-IT" sz="3600" dirty="0">
              <a:latin typeface="Candara" panose="020E0502030303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Famiglia ospitante</a:t>
            </a:r>
            <a:endParaRPr lang="it-IT" sz="28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CHF 1’800.00</a:t>
            </a:r>
            <a:endParaRPr lang="it-CH" sz="2400" dirty="0">
              <a:latin typeface="Candara" panose="020E0502030303020204" pitchFamily="34" charset="0"/>
            </a:endParaRPr>
          </a:p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Servizio opzionale a pagamento per</a:t>
            </a:r>
            <a:r>
              <a:rPr lang="it-CH" sz="2400" dirty="0">
                <a:latin typeface="Candara" panose="020E0502030303020204" pitchFamily="34" charset="0"/>
              </a:rPr>
              <a:t/>
            </a:r>
            <a:br>
              <a:rPr lang="it-CH" sz="2400" dirty="0">
                <a:latin typeface="Candara" panose="020E0502030303020204" pitchFamily="34" charset="0"/>
              </a:rPr>
            </a:br>
            <a:r>
              <a:rPr lang="it-CH" sz="2400" dirty="0" smtClean="0">
                <a:latin typeface="Candara" panose="020E0502030303020204" pitchFamily="34" charset="0"/>
              </a:rPr>
              <a:t>camera singola: </a:t>
            </a:r>
            <a:br>
              <a:rPr lang="it-CH" sz="2400" dirty="0" smtClean="0">
                <a:latin typeface="Candara" panose="020E0502030303020204" pitchFamily="34" charset="0"/>
              </a:rPr>
            </a:br>
            <a:r>
              <a:rPr lang="it-CH" sz="2400" dirty="0" smtClean="0">
                <a:latin typeface="Candara" panose="020E0502030303020204" pitchFamily="34" charset="0"/>
              </a:rPr>
              <a:t>CHF 50.00/settimana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it-CH" sz="28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residenza</a:t>
            </a:r>
            <a:endParaRPr lang="it-CH" sz="28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CHF 2’305.00</a:t>
            </a:r>
          </a:p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Servizio opzionale a pagamento per camera singola: </a:t>
            </a:r>
            <a:br>
              <a:rPr lang="it-CH" sz="2400" dirty="0" smtClean="0">
                <a:latin typeface="Candara" panose="020E0502030303020204" pitchFamily="34" charset="0"/>
              </a:rPr>
            </a:br>
            <a:r>
              <a:rPr lang="it-CH" sz="2400" dirty="0" smtClean="0">
                <a:latin typeface="Candara" panose="020E0502030303020204" pitchFamily="34" charset="0"/>
              </a:rPr>
              <a:t>CHF 105.00/settimana</a:t>
            </a:r>
          </a:p>
        </p:txBody>
      </p:sp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>
                <a:latin typeface="Candara" panose="020E0502030303020204" pitchFamily="34" charset="0"/>
              </a:rPr>
              <a:t>Soggiorno a </a:t>
            </a:r>
            <a:r>
              <a:rPr lang="it-IT" sz="3600" dirty="0" err="1" smtClean="0">
                <a:latin typeface="Candara" panose="020E0502030303020204" pitchFamily="34" charset="0"/>
              </a:rPr>
              <a:t>oxford</a:t>
            </a:r>
            <a:endParaRPr lang="it-IT" sz="3600" dirty="0">
              <a:latin typeface="Candara" panose="020E0502030303020204" pitchFamily="34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Famiglia ospitante</a:t>
            </a:r>
            <a:endParaRPr lang="it-IT" sz="28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CHF 2’000.00</a:t>
            </a:r>
          </a:p>
          <a:p>
            <a:pPr>
              <a:spcAft>
                <a:spcPts val="3600"/>
              </a:spcAft>
            </a:pPr>
            <a:r>
              <a:rPr lang="it-CH" sz="2400" dirty="0">
                <a:latin typeface="Candara" panose="020E0502030303020204" pitchFamily="34" charset="0"/>
              </a:rPr>
              <a:t>Servizio opzionale a pagamento per</a:t>
            </a:r>
            <a:br>
              <a:rPr lang="it-CH" sz="2400" dirty="0">
                <a:latin typeface="Candara" panose="020E0502030303020204" pitchFamily="34" charset="0"/>
              </a:rPr>
            </a:br>
            <a:r>
              <a:rPr lang="it-CH" sz="2400" dirty="0">
                <a:latin typeface="Candara" panose="020E0502030303020204" pitchFamily="34" charset="0"/>
              </a:rPr>
              <a:t>camera singola: </a:t>
            </a:r>
            <a:br>
              <a:rPr lang="it-CH" sz="2400" dirty="0">
                <a:latin typeface="Candara" panose="020E0502030303020204" pitchFamily="34" charset="0"/>
              </a:rPr>
            </a:br>
            <a:r>
              <a:rPr lang="it-CH" sz="2400" dirty="0">
                <a:latin typeface="Candara" panose="020E0502030303020204" pitchFamily="34" charset="0"/>
              </a:rPr>
              <a:t>CHF 50.00/settimana</a:t>
            </a:r>
          </a:p>
          <a:p>
            <a:pPr>
              <a:spcAft>
                <a:spcPts val="3600"/>
              </a:spcAft>
            </a:pPr>
            <a:endParaRPr lang="it-CH" sz="2400" dirty="0" smtClean="0">
              <a:latin typeface="Candara" panose="020E0502030303020204" pitchFamily="34" charset="0"/>
            </a:endParaRPr>
          </a:p>
          <a:p>
            <a:pPr>
              <a:spcAft>
                <a:spcPts val="3600"/>
              </a:spcAft>
            </a:pPr>
            <a:endParaRPr lang="it-CH" sz="2400" dirty="0">
              <a:latin typeface="Candara" panose="020E0502030303020204" pitchFamily="34" charset="0"/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it-CH" sz="28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residenza</a:t>
            </a:r>
            <a:endParaRPr lang="it-CH" sz="28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spcAft>
                <a:spcPts val="3600"/>
              </a:spcAft>
            </a:pPr>
            <a:r>
              <a:rPr lang="it-CH" sz="2400" dirty="0" smtClean="0">
                <a:latin typeface="Candara" panose="020E0502030303020204" pitchFamily="34" charset="0"/>
              </a:rPr>
              <a:t>CHF 2’565.00</a:t>
            </a:r>
          </a:p>
          <a:p>
            <a:pPr>
              <a:spcAft>
                <a:spcPts val="3600"/>
              </a:spcAft>
            </a:pPr>
            <a:r>
              <a:rPr lang="it-CH" sz="2400" dirty="0">
                <a:latin typeface="Candara" panose="020E0502030303020204" pitchFamily="34" charset="0"/>
              </a:rPr>
              <a:t>Servizio opzionale a pagamento per</a:t>
            </a:r>
            <a:br>
              <a:rPr lang="it-CH" sz="2400" dirty="0">
                <a:latin typeface="Candara" panose="020E0502030303020204" pitchFamily="34" charset="0"/>
              </a:rPr>
            </a:br>
            <a:r>
              <a:rPr lang="it-CH" sz="2400" dirty="0">
                <a:latin typeface="Candara" panose="020E0502030303020204" pitchFamily="34" charset="0"/>
              </a:rPr>
              <a:t>camera singola: </a:t>
            </a:r>
            <a:br>
              <a:rPr lang="it-CH" sz="2400" dirty="0">
                <a:latin typeface="Candara" panose="020E0502030303020204" pitchFamily="34" charset="0"/>
              </a:rPr>
            </a:br>
            <a:r>
              <a:rPr lang="it-CH" sz="2400" dirty="0">
                <a:latin typeface="Candara" panose="020E0502030303020204" pitchFamily="34" charset="0"/>
              </a:rPr>
              <a:t>CHF </a:t>
            </a:r>
            <a:r>
              <a:rPr lang="it-CH" sz="2400" dirty="0" smtClean="0">
                <a:latin typeface="Candara" panose="020E0502030303020204" pitchFamily="34" charset="0"/>
              </a:rPr>
              <a:t>105.00/settimana</a:t>
            </a:r>
            <a:endParaRPr lang="it-CH" sz="2400" dirty="0">
              <a:latin typeface="Candara" panose="020E0502030303020204" pitchFamily="34" charset="0"/>
            </a:endParaRPr>
          </a:p>
          <a:p>
            <a:pPr>
              <a:spcAft>
                <a:spcPts val="3600"/>
              </a:spcAft>
            </a:pPr>
            <a:endParaRPr lang="it-CH" sz="2400" dirty="0" smtClean="0">
              <a:latin typeface="Candara" panose="020E0502030303020204" pitchFamily="34" charset="0"/>
            </a:endParaRPr>
          </a:p>
          <a:p>
            <a:pPr>
              <a:spcAft>
                <a:spcPts val="3600"/>
              </a:spcAft>
            </a:pPr>
            <a:endParaRPr lang="it-CH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2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theme/theme1.xml><?xml version="1.0" encoding="utf-8"?>
<a:theme xmlns:a="http://schemas.openxmlformats.org/drawingml/2006/main" name="Red Line Business 16x9">
  <a:themeElements>
    <a:clrScheme name="Personalizzato 12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008AF2"/>
      </a:accent1>
      <a:accent2>
        <a:srgbClr val="008AF2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dLineBusiness_16x9_TP103031021" id="{60C7DFB2-BE42-466D-BEC0-4AB92B5BE86A}" vid="{663E4153-634B-4F56-8837-9CEEF9B23E3D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aziendale con linea rossa (widescreen)</Template>
  <TotalTime>0</TotalTime>
  <Words>43</Words>
  <Application>Microsoft Office PowerPoint</Application>
  <PresentationFormat>Presentazione su schermo (4:3)</PresentationFormat>
  <Paragraphs>14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Cambria</vt:lpstr>
      <vt:lpstr>Candara</vt:lpstr>
      <vt:lpstr>Red Line Business 16x9</vt:lpstr>
      <vt:lpstr>Soggiorno a londra</vt:lpstr>
      <vt:lpstr>Soggiorno a oxford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2016-10-17T21:13:41Z</dcterms:created>
  <dcterms:modified xsi:type="dcterms:W3CDTF">2017-02-13T16:48:42Z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