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9" r:id="rId4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2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A0C2A6-983E-4655-8B25-DE9975B792A8}" type="datetimeFigureOut">
              <a:rPr lang="it-CH" smtClean="0"/>
              <a:t>09.12.2016</a:t>
            </a:fld>
            <a:endParaRPr lang="it-CH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A137-DFDD-402D-9D39-38C938200732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5173872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12F653-B3B0-4EC3-99F8-15EA84B9B2B4}" type="datetimeFigureOut">
              <a:rPr lang="it-CH" smtClean="0"/>
              <a:t>09.12.2016</a:t>
            </a:fld>
            <a:endParaRPr lang="it-CH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CH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1EF728-216C-4633-A010-4EF6B5CCFD9F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7046252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EF728-216C-4633-A010-4EF6B5CCFD9F}" type="slidenum">
              <a:rPr lang="it-CH" smtClean="0"/>
              <a:t>1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147210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2BD1811-FA2F-4C14-AA71-6E6A5A76697D}" type="datetime1">
              <a:rPr lang="en-US" smtClean="0"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002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F0BEE-0AE4-4DF9-8086-DC479CD31032}" type="datetime1">
              <a:rPr lang="en-US" smtClean="0"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361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2CF027E-E179-4612-8FB1-65CFA7434B74}" type="datetime1">
              <a:rPr lang="en-US" smtClean="0"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86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2495B-67DC-4F58-B54F-F04CDEFB824E}" type="datetime1">
              <a:rPr lang="en-US" smtClean="0"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70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7EDC51C-C1C4-49B4-93AE-DD0499F64AAE}" type="datetime1">
              <a:rPr lang="en-US" smtClean="0"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955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5C015-B188-4847-8EF9-7F6B5645EAE2}" type="datetime1">
              <a:rPr lang="en-US" smtClean="0"/>
              <a:t>12/9/2016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337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30033-12BB-460C-928C-E8B0BAB97DDB}" type="datetime1">
              <a:rPr lang="en-US" smtClean="0"/>
              <a:t>12/9/2016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552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BDEB-4B49-4759-82E2-35D06AF83B7A}" type="datetime1">
              <a:rPr lang="en-US" smtClean="0"/>
              <a:t>12/9/2016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939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B0EB6-0013-46AD-86EB-9A262C808F5C}" type="datetime1">
              <a:rPr lang="en-US" smtClean="0"/>
              <a:t>12/9/2016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81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E4987E2-91CB-41A9-B717-30149D3E2B47}" type="datetime1">
              <a:rPr lang="en-US" smtClean="0"/>
              <a:t>12/9/2016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2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E531B-0CDE-4178-8C22-CE9DBD81BE28}" type="datetime1">
              <a:rPr lang="en-US" smtClean="0"/>
              <a:t>12/9/2016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778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E61D169B-8BD1-439B-B3C7-4A15796B12D5}" type="datetime1">
              <a:rPr lang="en-US" smtClean="0"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6029" y="5430811"/>
            <a:ext cx="1794779" cy="427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932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44637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694759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contenuto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7" name="Segnaposto contenuto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033121269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i">
  <a:themeElements>
    <a:clrScheme name="Dividendi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i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i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TM03457464[[fn=Dividendi]]</Template>
  <TotalTime>15</TotalTime>
  <Words>1</Words>
  <Application>Microsoft Office PowerPoint</Application>
  <PresentationFormat>Widescreen</PresentationFormat>
  <Paragraphs>1</Paragraphs>
  <Slides>3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7" baseType="lpstr">
      <vt:lpstr>Calibri</vt:lpstr>
      <vt:lpstr>Gill Sans MT</vt:lpstr>
      <vt:lpstr>Wingdings 2</vt:lpstr>
      <vt:lpstr>Dividendi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patric.poletti2</dc:creator>
  <cp:lastModifiedBy>patric.poletti2</cp:lastModifiedBy>
  <cp:revision>5</cp:revision>
  <cp:lastPrinted>2016-12-09T13:53:05Z</cp:lastPrinted>
  <dcterms:created xsi:type="dcterms:W3CDTF">2016-11-22T10:04:24Z</dcterms:created>
  <dcterms:modified xsi:type="dcterms:W3CDTF">2016-12-09T14:02:01Z</dcterms:modified>
</cp:coreProperties>
</file>