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95AA3C-1914-4C86-8ACF-7DA9B1128A5C}" type="datetimeFigureOut">
              <a:rPr lang="it-CH" smtClean="0"/>
              <a:t>11.12.2017</a:t>
            </a:fld>
            <a:endParaRPr lang="it-CH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D4C08D-9960-4657-B73F-E3CFC2EC1F00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1554452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7CC8CF-B344-414C-885C-8169A3E71F24}" type="datetimeFigureOut">
              <a:rPr lang="it-CH" smtClean="0"/>
              <a:t>11.12.2017</a:t>
            </a:fld>
            <a:endParaRPr lang="it-CH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CH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CH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CH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41E36C-B1E4-4553-A8D2-2C04E940BD9A}" type="slidenum">
              <a:rPr lang="it-CH" smtClean="0"/>
              <a:t>‹N›</a:t>
            </a:fld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2379774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9944C-5F90-43A2-9AE2-4FE53CD344EC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0F4C72-BDBC-45FF-B369-BB308143601E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C9771-A7DC-42BD-8BF4-9F156B050F32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31D75-DE11-4BC1-9105-E8ADCCD9ABE7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cheda nome ci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C922A-7FBD-4A4F-ABB6-C96260ED9247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o o fal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820BD9-F9BE-40DB-A941-C9F564858C00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91935-AE29-4B09-A4DA-5B77E9B4E266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6AE640-DCBA-4180-83E9-2BCD329F6F68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DD1ED-4254-4C35-908F-CA8B523D05C9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B07AA3-302A-4A39-8AE3-FEB463540569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94A6CF-7C69-40AA-A84B-FCDE18843298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7C7AB-95E0-4F22-A150-CE2F994CE58C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94616-183A-429D-A9B6-32708E446F4B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FBB8F-7C86-44A9-B6F6-73E235E9F429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39DF7-2BC7-47AB-80B8-DC04F6BA1B8D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7D018A-0524-4B39-B21A-A314189094CE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7F7FE9-D1D5-4749-B466-389D584C494E}" type="datetime1">
              <a:rPr lang="en-US" smtClean="0"/>
              <a:t>12/11/2017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CH" dirty="0" err="1" smtClean="0"/>
              <a:t>Estival</a:t>
            </a:r>
            <a:r>
              <a:rPr lang="it-CH" dirty="0" smtClean="0"/>
              <a:t> Jazz 2017</a:t>
            </a:r>
            <a:endParaRPr lang="it-CH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CH" dirty="0" smtClean="0"/>
              <a:t>Lugano e Mendrisio</a:t>
            </a:r>
            <a:endParaRPr lang="it-CH" dirty="0"/>
          </a:p>
        </p:txBody>
      </p:sp>
    </p:spTree>
    <p:extLst>
      <p:ext uri="{BB962C8B-B14F-4D97-AF65-F5344CB8AC3E}">
        <p14:creationId xmlns:p14="http://schemas.microsoft.com/office/powerpoint/2010/main" val="1290589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CH" dirty="0" smtClean="0"/>
              <a:t>Gli artisti speciali a Lugano</a:t>
            </a:r>
            <a:endParaRPr lang="it-CH" dirty="0"/>
          </a:p>
        </p:txBody>
      </p:sp>
      <p:sp>
        <p:nvSpPr>
          <p:cNvPr id="5" name="Segnaposto contenuto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>
              <a:buNone/>
            </a:pPr>
            <a:endParaRPr lang="it-CH" dirty="0"/>
          </a:p>
        </p:txBody>
      </p:sp>
      <p:sp>
        <p:nvSpPr>
          <p:cNvPr id="2" name="Segnaposto contenuto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it-CH"/>
          </a:p>
        </p:txBody>
      </p:sp>
    </p:spTree>
    <p:extLst>
      <p:ext uri="{BB962C8B-B14F-4D97-AF65-F5344CB8AC3E}">
        <p14:creationId xmlns:p14="http://schemas.microsoft.com/office/powerpoint/2010/main" val="3155852516"/>
      </p:ext>
    </p:extLst>
  </p:cSld>
  <p:clrMapOvr>
    <a:masterClrMapping/>
  </p:clrMapOvr>
</p:sld>
</file>

<file path=ppt/theme/theme1.xml><?xml version="1.0" encoding="utf-8"?>
<a:theme xmlns:a="http://schemas.openxmlformats.org/drawingml/2006/main" name="Filo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48</TotalTime>
  <Words>11</Words>
  <Application>Microsoft Office PowerPoint</Application>
  <PresentationFormat>Widescreen</PresentationFormat>
  <Paragraphs>3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Century Gothic</vt:lpstr>
      <vt:lpstr>Wingdings 3</vt:lpstr>
      <vt:lpstr>Filo</vt:lpstr>
      <vt:lpstr>Estival Jazz 2017</vt:lpstr>
      <vt:lpstr>Gli artisti speciali a Lugano</vt:lpstr>
    </vt:vector>
  </TitlesOfParts>
  <Company>DECS Scuole Cantone Ticino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Estival Jazz 2017</dc:title>
  <dc:creator>patric.poletti2</dc:creator>
  <cp:lastModifiedBy>patric.poletti2</cp:lastModifiedBy>
  <cp:revision>6</cp:revision>
  <cp:lastPrinted>2017-12-11T11:08:04Z</cp:lastPrinted>
  <dcterms:created xsi:type="dcterms:W3CDTF">2017-11-24T13:59:39Z</dcterms:created>
  <dcterms:modified xsi:type="dcterms:W3CDTF">2017-12-11T11:09:45Z</dcterms:modified>
</cp:coreProperties>
</file>