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B70CF-5266-4DB6-AE23-E5EC3E15F9C9}" type="datetimeFigureOut">
              <a:rPr lang="it-CH" smtClean="0"/>
              <a:t>11.12.2017</a:t>
            </a:fld>
            <a:endParaRPr lang="it-CH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IT" smtClean="0"/>
              <a:t>Nome Cognome, Classe, No. PC</a:t>
            </a:r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5C8EA-D7A0-4489-A8EE-7793D5DC2724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2675149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E253F0-EF78-417C-9EFE-2652D243EE1C}" type="datetimeFigureOut">
              <a:rPr lang="it-CH" smtClean="0"/>
              <a:t>11.12.2017</a:t>
            </a:fld>
            <a:endParaRPr lang="it-CH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CH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t-IT" smtClean="0"/>
              <a:t>Nome Cognome, Classe, No. PC</a:t>
            </a:r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9D3C21-F5E4-4C90-A6E1-A03003C8DD13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2469775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1582D820-2261-454C-BC69-AF19F15CECAF}" type="datetime1">
              <a:rPr lang="it-CH" smtClean="0"/>
              <a:t>11.12.2017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it-CH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56795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A911-C96A-455C-AD63-5CA0045919B3}" type="datetime1">
              <a:rPr lang="it-CH" smtClean="0"/>
              <a:t>11.12.2017</a:t>
            </a:fld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73977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2FFEB-4B62-4162-BA9D-5A702156EA67}" type="datetime1">
              <a:rPr lang="it-CH" smtClean="0"/>
              <a:t>11.12.2017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58112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ACBAC-86B2-436C-B667-F281D61E7769}" type="datetime1">
              <a:rPr lang="it-CH" smtClean="0"/>
              <a:t>11.12.2017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532020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944C-E2B6-4E75-890E-6029AA307BF4}" type="datetime1">
              <a:rPr lang="it-CH" smtClean="0"/>
              <a:t>11.12.2017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032254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E5AD0-C93C-40EC-A8D1-9EC522BBA537}" type="datetime1">
              <a:rPr lang="it-CH" smtClean="0"/>
              <a:t>11.12.2017</a:t>
            </a:fld>
            <a:endParaRPr lang="it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937632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101CB-0FF9-4220-91D8-207E583A3E56}" type="datetime1">
              <a:rPr lang="it-CH" smtClean="0"/>
              <a:t>11.12.2017</a:t>
            </a:fld>
            <a:endParaRPr lang="it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it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59516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89544E2F-549B-4D4E-94F3-9D8BB8189D67}" type="datetime1">
              <a:rPr lang="it-CH" smtClean="0"/>
              <a:t>11.12.2017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4457120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81E9DB4B-61D8-45D0-874B-EEBB80B7EF82}" type="datetime1">
              <a:rPr lang="it-CH" smtClean="0"/>
              <a:t>11.12.2017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372522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A87E3-2FAE-4EB4-8698-475AE496C5D1}" type="datetime1">
              <a:rPr lang="it-CH" smtClean="0"/>
              <a:t>11.12.2017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614368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2DE29-2883-4A31-A91D-E67397CF50C3}" type="datetime1">
              <a:rPr lang="it-CH" smtClean="0"/>
              <a:t>11.12.2017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432062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0CBEB-BC1F-4E3F-8BE2-ACFDAF459D2B}" type="datetime1">
              <a:rPr lang="it-CH" smtClean="0"/>
              <a:t>11.12.2017</a:t>
            </a:fld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79431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ACA2-F705-41D8-A30D-FEF4891612B3}" type="datetime1">
              <a:rPr lang="it-CH" smtClean="0"/>
              <a:t>11.12.2017</a:t>
            </a:fld>
            <a:endParaRPr lang="it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504608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2AE-0081-4D9F-8F35-AB952A6AF020}" type="datetime1">
              <a:rPr lang="it-CH" smtClean="0"/>
              <a:t>11.12.2017</a:t>
            </a:fld>
            <a:endParaRPr lang="it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657820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91179-ECE3-44E7-BDA6-19D214C2AE6D}" type="datetime1">
              <a:rPr lang="it-CH" smtClean="0"/>
              <a:t>11.12.2017</a:t>
            </a:fld>
            <a:endParaRPr lang="it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061358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1C2A7-C8E0-4D0B-B771-CF193FEDC55C}" type="datetime1">
              <a:rPr lang="it-CH" smtClean="0"/>
              <a:t>11.12.2017</a:t>
            </a:fld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994506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860AD-DBA2-40F1-82F9-AD833B5C1A12}" type="datetime1">
              <a:rPr lang="it-CH" smtClean="0"/>
              <a:t>11.12.2017</a:t>
            </a:fld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528859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E5AC75FB-F39B-4DF1-B3AE-17AFF9DDAFA1}" type="datetime1">
              <a:rPr lang="it-CH" smtClean="0"/>
              <a:t>11.12.2017</a:t>
            </a:fld>
            <a:endParaRPr lang="it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it-CH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3AC46F7F-283F-4CEB-9699-55C07ECC43C2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161144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CH" dirty="0" smtClean="0"/>
              <a:t>Festival del film di Locarno</a:t>
            </a:r>
            <a:endParaRPr lang="it-CH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CH" dirty="0" smtClean="0"/>
              <a:t>Come arrivare nelle nostre sale cinematografiche</a:t>
            </a:r>
          </a:p>
        </p:txBody>
      </p:sp>
    </p:spTree>
    <p:extLst>
      <p:ext uri="{BB962C8B-B14F-4D97-AF65-F5344CB8AC3E}">
        <p14:creationId xmlns:p14="http://schemas.microsoft.com/office/powerpoint/2010/main" val="115072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CH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it-CH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204343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riunioni ione">
  <a:themeElements>
    <a:clrScheme name="Sala riunioni ione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Sala riunioni ione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a riunioni ione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49</TotalTime>
  <Words>11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Century Gothic</vt:lpstr>
      <vt:lpstr>Wingdings 3</vt:lpstr>
      <vt:lpstr>Sala riunioni ione</vt:lpstr>
      <vt:lpstr>Festival del film di Locarno</vt:lpstr>
      <vt:lpstr>Presentazione standard di PowerPoint</vt:lpstr>
    </vt:vector>
  </TitlesOfParts>
  <Company>DECS Scuole Cantone Ticino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Festival del film di Locarno</dc:title>
  <dc:creator>patric.poletti2</dc:creator>
  <cp:lastModifiedBy>patric.poletti2</cp:lastModifiedBy>
  <cp:revision>12</cp:revision>
  <cp:lastPrinted>2017-11-23T10:18:08Z</cp:lastPrinted>
  <dcterms:created xsi:type="dcterms:W3CDTF">2017-11-23T09:45:06Z</dcterms:created>
  <dcterms:modified xsi:type="dcterms:W3CDTF">2017-12-11T08:03:13Z</dcterms:modified>
</cp:coreProperties>
</file>