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06" r:id="rId4"/>
  </p:sldMasterIdLst>
  <p:notesMasterIdLst>
    <p:notesMasterId r:id="rId7"/>
  </p:notesMasterIdLst>
  <p:handoutMasterIdLst>
    <p:handoutMasterId r:id="rId8"/>
  </p:handoutMasterIdLst>
  <p:sldIdLst>
    <p:sldId id="265" r:id="rId5"/>
    <p:sldId id="310" r:id="rId6"/>
  </p:sldIdLst>
  <p:sldSz cx="12188825" cy="6858000"/>
  <p:notesSz cx="6858000" cy="9144000"/>
  <p:custDataLst>
    <p:tags r:id="rId9"/>
  </p:custDataLst>
  <p:defaultTextStyle>
    <a:defPPr rtl="0"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39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25" autoAdjust="0"/>
    <p:restoredTop sz="94629" autoAdjust="0"/>
  </p:normalViewPr>
  <p:slideViewPr>
    <p:cSldViewPr showGuides="1">
      <p:cViewPr varScale="1">
        <p:scale>
          <a:sx n="68" d="100"/>
          <a:sy n="68" d="100"/>
        </p:scale>
        <p:origin x="78" y="744"/>
      </p:cViewPr>
      <p:guideLst>
        <p:guide pos="3839"/>
        <p:guide orient="horz"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90" d="100"/>
          <a:sy n="90" d="100"/>
        </p:scale>
        <p:origin x="88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tags" Target="tags/tag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rtl="0"/>
            <a:endParaRPr lang="it-IT" dirty="0"/>
          </a:p>
        </p:txBody>
      </p:sp>
      <p:sp>
        <p:nvSpPr>
          <p:cNvPr id="3" name="Segnaposto data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algn="r" rtl="0"/>
            <a:fld id="{AFF075A9-79FD-4C25-8CB4-4C1C7B73C8A9}" type="datetime1">
              <a:rPr lang="it-IT" smtClean="0"/>
              <a:pPr algn="r" rtl="0"/>
              <a:t>21/02/2019</a:t>
            </a:fld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rtl="0"/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algn="r" rtl="0"/>
            <a:fld id="{D9F912AB-2776-42F2-A957-313FC7EFEDB9}" type="slidenum">
              <a:rPr lang="it-IT" smtClean="0"/>
              <a:pPr algn="r" rtl="0"/>
              <a:t>‹N›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93206574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rtl="0"/>
            <a:endParaRPr lang="it-IT" noProof="0" dirty="0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rtl="0">
              <a:defRPr sz="1200"/>
            </a:lvl1pPr>
          </a:lstStyle>
          <a:p>
            <a:fld id="{5CDC68C7-8623-4451-B071-5021073ABB13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it-IT" noProof="0" dirty="0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dirty="0" smtClean="0"/>
              <a:t>Fare clic per modificare stili del testo dello schema</a:t>
            </a:r>
          </a:p>
          <a:p>
            <a:pPr lvl="1" rtl="0"/>
            <a:r>
              <a:rPr lang="it-IT" noProof="0" dirty="0" smtClean="0"/>
              <a:t>Secondo livello</a:t>
            </a:r>
          </a:p>
          <a:p>
            <a:pPr lvl="2" rtl="0"/>
            <a:r>
              <a:rPr lang="it-IT" noProof="0" dirty="0" smtClean="0"/>
              <a:t>Terzo livello</a:t>
            </a:r>
          </a:p>
          <a:p>
            <a:pPr lvl="3" rtl="0"/>
            <a:r>
              <a:rPr lang="it-IT" noProof="0" dirty="0" smtClean="0"/>
              <a:t>Quarto livello</a:t>
            </a:r>
          </a:p>
          <a:p>
            <a:pPr lvl="4" rtl="0"/>
            <a:r>
              <a:rPr lang="it-IT" noProof="0" dirty="0" smtClean="0"/>
              <a:t>Quinto livello</a:t>
            </a:r>
            <a:endParaRPr lang="it-IT" noProof="0" dirty="0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rtl="0"/>
            <a:endParaRPr lang="it-IT" noProof="0" dirty="0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rtl="0">
              <a:defRPr sz="1200"/>
            </a:lvl1pPr>
          </a:lstStyle>
          <a:p>
            <a:fld id="{F93199CD-3E1B-4AE6-990F-76F925F5EA9F}" type="slidenum">
              <a:rPr lang="it-IT" smtClean="0"/>
              <a:pPr/>
              <a:t>‹N›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2765798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CH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93199CD-3E1B-4AE6-990F-76F925F5EA9F}" type="slidenum">
              <a:rPr lang="it-IT" smtClean="0"/>
              <a:pPr/>
              <a:t>1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6665229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CH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93199CD-3E1B-4AE6-990F-76F925F5EA9F}" type="slidenum">
              <a:rPr lang="it-IT" smtClean="0"/>
              <a:pPr/>
              <a:t>2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2432039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6090" y="630937"/>
            <a:ext cx="5234212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242" y="1098388"/>
            <a:ext cx="10315731" cy="4394988"/>
          </a:xfrm>
        </p:spPr>
        <p:txBody>
          <a:bodyPr anchor="ctr">
            <a:noAutofit/>
          </a:bodyPr>
          <a:lstStyle>
            <a:lvl1pPr algn="ctr">
              <a:defRPr sz="9997" spc="800" baseline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4469" y="5979197"/>
            <a:ext cx="8043278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1999" b="1" i="0" cap="all" spc="400" baseline="0">
                <a:solidFill>
                  <a:schemeClr val="tx2"/>
                </a:solidFill>
              </a:defRPr>
            </a:lvl1pPr>
            <a:lvl2pPr marL="457063" indent="0" algn="ctr">
              <a:buNone/>
              <a:defRPr sz="1999"/>
            </a:lvl2pPr>
            <a:lvl3pPr marL="914126" indent="0" algn="ctr">
              <a:buNone/>
              <a:defRPr sz="1799"/>
            </a:lvl3pPr>
            <a:lvl4pPr marL="1371189" indent="0" algn="ctr">
              <a:buNone/>
              <a:defRPr sz="1600"/>
            </a:lvl4pPr>
            <a:lvl5pPr marL="1828251" indent="0" algn="ctr">
              <a:buNone/>
              <a:defRPr sz="1600"/>
            </a:lvl5pPr>
            <a:lvl6pPr marL="2285314" indent="0" algn="ctr">
              <a:buNone/>
              <a:defRPr sz="1600"/>
            </a:lvl6pPr>
            <a:lvl7pPr marL="2742377" indent="0" algn="ctr">
              <a:buNone/>
              <a:defRPr sz="1600"/>
            </a:lvl7pPr>
            <a:lvl8pPr marL="3199440" indent="0" algn="ctr">
              <a:buNone/>
              <a:defRPr sz="1600"/>
            </a:lvl8pPr>
            <a:lvl9pPr marL="3656503" indent="0" algn="ctr">
              <a:buNone/>
              <a:defRPr sz="1600"/>
            </a:lvl9pPr>
          </a:lstStyle>
          <a:p>
            <a:r>
              <a:rPr lang="it-IT" smtClean="0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242" y="6375679"/>
            <a:ext cx="2329115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2/21/2019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79244" y="6375679"/>
            <a:ext cx="4113728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4857" y="6375679"/>
            <a:ext cx="2329116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‹N›</a:t>
            </a:fld>
            <a:endParaRPr lang="en-US" dirty="0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39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23472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A157AA-52B0-4F49-B3D4-496D41D1B509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endParaRPr lang="it-IT" noProof="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rtl="0"/>
            <a:fld id="{2A013F82-EE5E-44EE-A61D-E31C6657F26F}" type="slidenum">
              <a:rPr lang="it-IT" noProof="0" smtClean="0"/>
              <a:t>‹N›</a:t>
            </a:fld>
            <a:endParaRPr lang="it-IT" noProof="0" dirty="0"/>
          </a:p>
        </p:txBody>
      </p:sp>
    </p:spTree>
    <p:extLst>
      <p:ext uri="{BB962C8B-B14F-4D97-AF65-F5344CB8AC3E}">
        <p14:creationId xmlns:p14="http://schemas.microsoft.com/office/powerpoint/2010/main" val="13513665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3700" y="382386"/>
            <a:ext cx="1491743" cy="5600404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6973" y="382386"/>
            <a:ext cx="8390399" cy="5600405"/>
          </a:xfrm>
        </p:spPr>
        <p:txBody>
          <a:bodyPr vert="eaVert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DDE53-CDF8-4A6F-B68E-C9BDF459CFED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endParaRPr lang="it-IT" noProof="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it-IT" smtClean="0"/>
              <a:pPr/>
              <a:t>‹N›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8974593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92DBE-BBC3-4A28-A909-35593DADC5C7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endParaRPr lang="it-IT" noProof="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rtl="0"/>
            <a:fld id="{2A013F82-EE5E-44EE-A61D-E31C6657F26F}" type="slidenum">
              <a:rPr lang="it-IT" noProof="0" smtClean="0"/>
              <a:t>‹N›</a:t>
            </a:fld>
            <a:endParaRPr lang="it-IT" noProof="0" dirty="0"/>
          </a:p>
        </p:txBody>
      </p:sp>
    </p:spTree>
    <p:extLst>
      <p:ext uri="{BB962C8B-B14F-4D97-AF65-F5344CB8AC3E}">
        <p14:creationId xmlns:p14="http://schemas.microsoft.com/office/powerpoint/2010/main" val="4036732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Intestazione sezione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085" y="1073889"/>
            <a:ext cx="8184939" cy="4064627"/>
          </a:xfrm>
        </p:spPr>
        <p:txBody>
          <a:bodyPr anchor="b">
            <a:normAutofit/>
          </a:bodyPr>
          <a:lstStyle>
            <a:lvl1pPr>
              <a:defRPr sz="8397" spc="800" baseline="0">
                <a:solidFill>
                  <a:schemeClr val="tx2"/>
                </a:solidFill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085" y="5159782"/>
            <a:ext cx="7015661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1999" b="1" i="0" cap="all" spc="400" baseline="0">
                <a:solidFill>
                  <a:schemeClr val="accent1"/>
                </a:solidFill>
              </a:defRPr>
            </a:lvl1pPr>
            <a:lvl2pPr marL="457063" indent="0">
              <a:buNone/>
              <a:defRPr sz="1999">
                <a:solidFill>
                  <a:schemeClr val="tx1">
                    <a:tint val="75000"/>
                  </a:schemeClr>
                </a:solidFill>
              </a:defRPr>
            </a:lvl2pPr>
            <a:lvl3pPr marL="914126" indent="0">
              <a:buNone/>
              <a:defRPr sz="1799">
                <a:solidFill>
                  <a:schemeClr val="tx1">
                    <a:tint val="75000"/>
                  </a:schemeClr>
                </a:solidFill>
              </a:defRPr>
            </a:lvl3pPr>
            <a:lvl4pPr marL="137118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25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31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237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19944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650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5704" y="6375679"/>
            <a:ext cx="1493558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4BC4CE4E-6BDC-4433-87C5-0DA27E562036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7689" y="6375679"/>
            <a:ext cx="4113728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pPr rtl="0"/>
            <a:endParaRPr lang="it-IT" noProof="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39845" y="6375679"/>
            <a:ext cx="1487179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pPr rtl="0"/>
            <a:fld id="{2A013F82-EE5E-44EE-A61D-E31C6657F26F}" type="slidenum">
              <a:rPr lang="it-IT" noProof="0" smtClean="0"/>
              <a:t>‹N›</a:t>
            </a:fld>
            <a:endParaRPr lang="it-IT" noProof="0" dirty="0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3905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354495282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6973" y="2286000"/>
            <a:ext cx="4799350" cy="3619500"/>
          </a:xfrm>
        </p:spPr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6065" y="2286000"/>
            <a:ext cx="4799350" cy="3619500"/>
          </a:xfrm>
        </p:spPr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 smtClean="0"/>
              <a:t>​</a:t>
            </a:r>
            <a:fld id="{39D2C5AA-0DA3-4C59-A655-F19CFD772404}" type="datetime1">
              <a:rPr lang="it-IT" smtClean="0"/>
              <a:pPr/>
              <a:t>21/02/2019</a:t>
            </a:fld>
            <a:r>
              <a:rPr lang="it-IT" smtClean="0"/>
              <a:t>​</a:t>
            </a:r>
            <a:endParaRPr lang="it-IT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endParaRPr lang="it-IT" noProof="0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rtl="0"/>
            <a:fld id="{2A013F82-EE5E-44EE-A61D-E31C6657F26F}" type="slidenum">
              <a:rPr lang="it-IT" noProof="0" smtClean="0"/>
              <a:t>‹N›</a:t>
            </a:fld>
            <a:endParaRPr lang="it-IT" noProof="0" dirty="0"/>
          </a:p>
        </p:txBody>
      </p:sp>
    </p:spTree>
    <p:extLst>
      <p:ext uri="{BB962C8B-B14F-4D97-AF65-F5344CB8AC3E}">
        <p14:creationId xmlns:p14="http://schemas.microsoft.com/office/powerpoint/2010/main" val="7434484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402" y="381001"/>
            <a:ext cx="10170051" cy="1493517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352" y="2199634"/>
            <a:ext cx="479935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899" b="1" cap="all" spc="200" baseline="0">
                <a:solidFill>
                  <a:schemeClr val="tx2"/>
                </a:solidFill>
              </a:defRPr>
            </a:lvl1pPr>
            <a:lvl2pPr marL="457063" indent="0">
              <a:buNone/>
              <a:defRPr sz="1899" b="1"/>
            </a:lvl2pPr>
            <a:lvl3pPr marL="914126" indent="0">
              <a:buNone/>
              <a:defRPr sz="1799" b="1"/>
            </a:lvl3pPr>
            <a:lvl4pPr marL="1371189" indent="0">
              <a:buNone/>
              <a:defRPr sz="1600" b="1"/>
            </a:lvl4pPr>
            <a:lvl5pPr marL="1828251" indent="0">
              <a:buNone/>
              <a:defRPr sz="1600" b="1"/>
            </a:lvl5pPr>
            <a:lvl6pPr marL="2285314" indent="0">
              <a:buNone/>
              <a:defRPr sz="1600" b="1"/>
            </a:lvl6pPr>
            <a:lvl7pPr marL="2742377" indent="0">
              <a:buNone/>
              <a:defRPr sz="1600" b="1"/>
            </a:lvl7pPr>
            <a:lvl8pPr marL="3199440" indent="0">
              <a:buNone/>
              <a:defRPr sz="1600" b="1"/>
            </a:lvl8pPr>
            <a:lvl9pPr marL="3656503" indent="0">
              <a:buNone/>
              <a:defRPr sz="1600" b="1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6973" y="2909102"/>
            <a:ext cx="4799350" cy="2996398"/>
          </a:xfrm>
        </p:spPr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2136" y="2199634"/>
            <a:ext cx="479935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899" b="1" cap="all" spc="200" baseline="0">
                <a:solidFill>
                  <a:schemeClr val="tx2"/>
                </a:solidFill>
              </a:defRPr>
            </a:lvl1pPr>
            <a:lvl2pPr marL="457063" indent="0">
              <a:buNone/>
              <a:defRPr sz="1899" b="1"/>
            </a:lvl2pPr>
            <a:lvl3pPr marL="914126" indent="0">
              <a:buNone/>
              <a:defRPr sz="1799" b="1"/>
            </a:lvl3pPr>
            <a:lvl4pPr marL="1371189" indent="0">
              <a:buNone/>
              <a:defRPr sz="1600" b="1"/>
            </a:lvl4pPr>
            <a:lvl5pPr marL="1828251" indent="0">
              <a:buNone/>
              <a:defRPr sz="1600" b="1"/>
            </a:lvl5pPr>
            <a:lvl6pPr marL="2285314" indent="0">
              <a:buNone/>
              <a:defRPr sz="1600" b="1"/>
            </a:lvl6pPr>
            <a:lvl7pPr marL="2742377" indent="0">
              <a:buNone/>
              <a:defRPr sz="1600" b="1"/>
            </a:lvl7pPr>
            <a:lvl8pPr marL="3199440" indent="0">
              <a:buNone/>
              <a:defRPr sz="1600" b="1"/>
            </a:lvl8pPr>
            <a:lvl9pPr marL="3656503" indent="0">
              <a:buNone/>
              <a:defRPr sz="1600" b="1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2136" y="2909102"/>
            <a:ext cx="4799350" cy="2996398"/>
          </a:xfrm>
        </p:spPr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it-IT" smtClean="0"/>
              <a:t>​</a:t>
            </a:r>
            <a:fld id="{4477D747-ABC6-40AC-BC57-34748F6F8724}" type="datetime1">
              <a:rPr lang="it-IT" smtClean="0"/>
              <a:pPr/>
              <a:t>21/02/2019</a:t>
            </a:fld>
            <a:r>
              <a:rPr lang="it-IT" smtClean="0"/>
              <a:t>​</a:t>
            </a:r>
            <a:endParaRPr lang="it-IT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endParaRPr lang="it-IT" noProof="0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rtl="0"/>
            <a:fld id="{2A013F82-EE5E-44EE-A61D-E31C6657F26F}" type="slidenum">
              <a:rPr lang="it-IT" noProof="0" smtClean="0"/>
              <a:t>‹N›</a:t>
            </a:fld>
            <a:endParaRPr lang="it-IT" noProof="0" dirty="0"/>
          </a:p>
        </p:txBody>
      </p:sp>
    </p:spTree>
    <p:extLst>
      <p:ext uri="{BB962C8B-B14F-4D97-AF65-F5344CB8AC3E}">
        <p14:creationId xmlns:p14="http://schemas.microsoft.com/office/powerpoint/2010/main" val="33388241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DDA3C6-2C05-43C6-8484-28141B203A86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endParaRPr lang="it-IT" noProof="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rtl="0"/>
            <a:fld id="{2A013F82-EE5E-44EE-A61D-E31C6657F26F}" type="slidenum">
              <a:rPr lang="it-IT" noProof="0" smtClean="0"/>
              <a:t>‹N›</a:t>
            </a:fld>
            <a:endParaRPr lang="it-IT" noProof="0" dirty="0"/>
          </a:p>
        </p:txBody>
      </p:sp>
    </p:spTree>
    <p:extLst>
      <p:ext uri="{BB962C8B-B14F-4D97-AF65-F5344CB8AC3E}">
        <p14:creationId xmlns:p14="http://schemas.microsoft.com/office/powerpoint/2010/main" val="1824554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DDE53-CDF8-4A6F-B68E-C9BDF459CFED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rtl="0"/>
            <a:endParaRPr lang="it-IT" noProof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13F82-EE5E-44EE-A61D-E31C6657F26F}" type="slidenum">
              <a:rPr lang="it-IT" smtClean="0"/>
              <a:pPr/>
              <a:t>‹N›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797666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7888" y="0"/>
            <a:ext cx="4800937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5713" y="457200"/>
            <a:ext cx="3091310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899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4852" y="920377"/>
            <a:ext cx="6156814" cy="4985124"/>
          </a:xfrm>
        </p:spPr>
        <p:txBody>
          <a:bodyPr/>
          <a:lstStyle>
            <a:lvl1pPr>
              <a:defRPr sz="3199"/>
            </a:lvl1pPr>
            <a:lvl2pPr>
              <a:defRPr sz="2799"/>
            </a:lvl2pPr>
            <a:lvl3pPr>
              <a:defRPr sz="2399"/>
            </a:lvl3pPr>
            <a:lvl4pPr>
              <a:defRPr sz="1999"/>
            </a:lvl4pPr>
            <a:lvl5pPr>
              <a:defRPr sz="1999"/>
            </a:lvl5pPr>
            <a:lvl6pPr>
              <a:defRPr sz="1999"/>
            </a:lvl6pPr>
            <a:lvl7pPr>
              <a:defRPr sz="1999"/>
            </a:lvl7pPr>
            <a:lvl8pPr>
              <a:defRPr sz="1999"/>
            </a:lvl8pPr>
            <a:lvl9pPr>
              <a:defRPr sz="1999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5714" y="1741336"/>
            <a:ext cx="3091310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4852" y="6375679"/>
            <a:ext cx="1233034" cy="348462"/>
          </a:xfrm>
        </p:spPr>
        <p:txBody>
          <a:bodyPr/>
          <a:lstStyle/>
          <a:p>
            <a:fld id="{E75BD336-A561-42D4-B53C-C768C8AFC1F4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073" y="6375679"/>
            <a:ext cx="3481272" cy="345796"/>
          </a:xfrm>
        </p:spPr>
        <p:txBody>
          <a:bodyPr/>
          <a:lstStyle/>
          <a:p>
            <a:pPr rtl="0"/>
            <a:endParaRPr lang="it-IT" noProof="0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9532" y="6375679"/>
            <a:ext cx="1232135" cy="345796"/>
          </a:xfrm>
        </p:spPr>
        <p:txBody>
          <a:bodyPr/>
          <a:lstStyle/>
          <a:p>
            <a:pPr rtl="0"/>
            <a:fld id="{2A013F82-EE5E-44EE-A61D-E31C6657F26F}" type="slidenum">
              <a:rPr lang="it-IT" noProof="0" smtClean="0"/>
              <a:t>‹N›</a:t>
            </a:fld>
            <a:endParaRPr lang="it-IT" noProof="0" dirty="0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39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147483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391" y="1"/>
            <a:ext cx="7353669" cy="6857999"/>
          </a:xfrm>
        </p:spPr>
        <p:txBody>
          <a:bodyPr anchor="t"/>
          <a:lstStyle>
            <a:lvl1pPr marL="0" indent="0">
              <a:buNone/>
              <a:defRPr sz="3199"/>
            </a:lvl1pPr>
            <a:lvl2pPr marL="457063" indent="0">
              <a:buNone/>
              <a:defRPr sz="2799"/>
            </a:lvl2pPr>
            <a:lvl3pPr marL="914126" indent="0">
              <a:buNone/>
              <a:defRPr sz="2399"/>
            </a:lvl3pPr>
            <a:lvl4pPr marL="1371189" indent="0">
              <a:buNone/>
              <a:defRPr sz="1999"/>
            </a:lvl4pPr>
            <a:lvl5pPr marL="1828251" indent="0">
              <a:buNone/>
              <a:defRPr sz="1999"/>
            </a:lvl5pPr>
            <a:lvl6pPr marL="2285314" indent="0">
              <a:buNone/>
              <a:defRPr sz="1999"/>
            </a:lvl6pPr>
            <a:lvl7pPr marL="2742377" indent="0">
              <a:buNone/>
              <a:defRPr sz="1999"/>
            </a:lvl7pPr>
            <a:lvl8pPr marL="3199440" indent="0">
              <a:buNone/>
              <a:defRPr sz="1999"/>
            </a:lvl8pPr>
            <a:lvl9pPr marL="3656503" indent="0">
              <a:buNone/>
              <a:defRPr sz="1999"/>
            </a:lvl9pPr>
          </a:lstStyle>
          <a:p>
            <a:r>
              <a:rPr lang="it-IT" smtClean="0"/>
              <a:t>Fare clic sull'icona per inserire un'immagine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7888" y="0"/>
            <a:ext cx="4800937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39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5712" y="457200"/>
            <a:ext cx="3091312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899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5712" y="1741336"/>
            <a:ext cx="3091312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751" y="6375679"/>
            <a:ext cx="1232135" cy="348462"/>
          </a:xfrm>
        </p:spPr>
        <p:txBody>
          <a:bodyPr/>
          <a:lstStyle/>
          <a:p>
            <a:fld id="{63A98978-DDCB-4322-90DA-759B156EAB4D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073" y="6375679"/>
            <a:ext cx="3481271" cy="345796"/>
          </a:xfrm>
        </p:spPr>
        <p:txBody>
          <a:bodyPr/>
          <a:lstStyle/>
          <a:p>
            <a:pPr rtl="0"/>
            <a:endParaRPr lang="it-IT" noProof="0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6087" y="6375679"/>
            <a:ext cx="1234119" cy="345796"/>
          </a:xfrm>
        </p:spPr>
        <p:txBody>
          <a:bodyPr/>
          <a:lstStyle/>
          <a:p>
            <a:pPr rtl="0"/>
            <a:fld id="{2A013F82-EE5E-44EE-A61D-E31C6657F26F}" type="slidenum">
              <a:rPr lang="it-IT" noProof="0" smtClean="0"/>
              <a:pPr rtl="0"/>
              <a:t>‹N›</a:t>
            </a:fld>
            <a:endParaRPr lang="it-IT" noProof="0" dirty="0"/>
          </a:p>
        </p:txBody>
      </p:sp>
    </p:spTree>
    <p:extLst>
      <p:ext uri="{BB962C8B-B14F-4D97-AF65-F5344CB8AC3E}">
        <p14:creationId xmlns:p14="http://schemas.microsoft.com/office/powerpoint/2010/main" val="3066549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352" y="382385"/>
            <a:ext cx="10175671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352" y="2286002"/>
            <a:ext cx="10175671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352" y="6375679"/>
            <a:ext cx="2329115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38FDDE53-CDF8-4A6F-B68E-C9BDF459CFED}" type="datetime1">
              <a:rPr lang="it-IT" smtClean="0"/>
              <a:pPr/>
              <a:t>21/02/2019</a:t>
            </a:fld>
            <a:endParaRPr lang="it-IT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7549" y="6375679"/>
            <a:ext cx="4113728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rtl="0"/>
            <a:endParaRPr lang="it-IT" noProof="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08359" y="6375679"/>
            <a:ext cx="2818665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2A013F82-EE5E-44EE-A61D-E31C6657F26F}" type="slidenum">
              <a:rPr lang="it-IT" smtClean="0"/>
              <a:pPr/>
              <a:t>‹N›</a:t>
            </a:fld>
            <a:endParaRPr lang="it-IT" dirty="0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1" y="0"/>
            <a:ext cx="885594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5435" y="0"/>
            <a:ext cx="28339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2807071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txStyles>
    <p:titleStyle>
      <a:lvl1pPr algn="l" defTabSz="914126" rtl="0" eaLnBrk="1" latinLnBrk="0" hangingPunct="1">
        <a:lnSpc>
          <a:spcPct val="90000"/>
        </a:lnSpc>
        <a:spcBef>
          <a:spcPct val="0"/>
        </a:spcBef>
        <a:buNone/>
        <a:defRPr sz="5098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531" indent="-228531" algn="l" defTabSz="914126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999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594" indent="-228531" algn="l" defTabSz="914126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799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2657" indent="-228531" algn="l" defTabSz="914126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599720" indent="-228531" algn="l" defTabSz="914126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6783" indent="-228531" algn="l" defTabSz="914126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3846" indent="-228531" algn="l" defTabSz="914126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0908" indent="-228531" algn="l" defTabSz="914126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7971" indent="-228531" algn="l" defTabSz="914126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5034" indent="-228531" algn="l" defTabSz="914126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1pPr>
      <a:lvl2pPr marL="457063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2pPr>
      <a:lvl3pPr marL="914126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3pPr>
      <a:lvl4pPr marL="1371189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4pPr>
      <a:lvl5pPr marL="1828251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5pPr>
      <a:lvl6pPr marL="2285314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6pPr>
      <a:lvl7pPr marL="2742377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7pPr>
      <a:lvl8pPr marL="3199440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8pPr>
      <a:lvl9pPr marL="3656503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  <p15:guide id="7" pos="3839" userDrawn="1">
          <p15:clr>
            <a:srgbClr val="F26B43"/>
          </p15:clr>
        </p15:guide>
        <p15:guide id="8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olo 2"/>
          <p:cNvSpPr>
            <a:spLocks noGrp="1"/>
          </p:cNvSpPr>
          <p:nvPr>
            <p:ph type="ctrTitle"/>
          </p:nvPr>
        </p:nvSpPr>
        <p:spPr/>
        <p:txBody>
          <a:bodyPr rtlCol="0"/>
          <a:lstStyle/>
          <a:p>
            <a:pPr rtl="0"/>
            <a:r>
              <a:rPr lang="it" dirty="0"/>
              <a:t>Layout titolo</a:t>
            </a:r>
            <a:endParaRPr lang="en-US" dirty="0"/>
          </a:p>
        </p:txBody>
      </p:sp>
      <p:sp>
        <p:nvSpPr>
          <p:cNvPr id="4" name="Sottotitolo 3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pPr rtl="0"/>
            <a:r>
              <a:rPr lang="it" sz="3200" dirty="0"/>
              <a:t>Sottotitolo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8089201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olo 12"/>
          <p:cNvSpPr>
            <a:spLocks noGrp="1"/>
          </p:cNvSpPr>
          <p:nvPr>
            <p:ph type="title"/>
          </p:nvPr>
        </p:nvSpPr>
        <p:spPr/>
        <p:txBody>
          <a:bodyPr rtlCol="0">
            <a:normAutofit/>
          </a:bodyPr>
          <a:lstStyle/>
          <a:p>
            <a:pPr rtl="0"/>
            <a:r>
              <a:rPr lang="it" sz="4000" dirty="0" smtClean="0"/>
              <a:t>Sommario presentazione</a:t>
            </a:r>
            <a:endParaRPr lang="en-US" sz="4000" dirty="0"/>
          </a:p>
        </p:txBody>
      </p:sp>
      <p:sp>
        <p:nvSpPr>
          <p:cNvPr id="14" name="Segnaposto contenuto 13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r>
              <a:rPr lang="it" sz="3200" dirty="0"/>
              <a:t>Grafico dati </a:t>
            </a:r>
            <a:r>
              <a:rPr lang="it" sz="3200"/>
              <a:t>clima </a:t>
            </a:r>
            <a:r>
              <a:rPr lang="it" sz="3200" smtClean="0"/>
              <a:t>Bellinzona</a:t>
            </a:r>
            <a:endParaRPr lang="it" sz="3200" dirty="0" smtClean="0"/>
          </a:p>
          <a:p>
            <a:r>
              <a:rPr lang="it" sz="3200" dirty="0" smtClean="0"/>
              <a:t>Indicatori climatici - </a:t>
            </a:r>
            <a:r>
              <a:rPr lang="it-CH" sz="3200" dirty="0"/>
              <a:t>Giorni con gelo</a:t>
            </a:r>
            <a:endParaRPr lang="it" sz="3200" dirty="0"/>
          </a:p>
          <a:p>
            <a:r>
              <a:rPr lang="it" sz="3200" dirty="0"/>
              <a:t>Indicatori climatici - </a:t>
            </a:r>
            <a:r>
              <a:rPr lang="it-IT" sz="3200" dirty="0"/>
              <a:t>Giorni </a:t>
            </a:r>
            <a:r>
              <a:rPr lang="it-IT" sz="3200" dirty="0" smtClean="0"/>
              <a:t>tropicali</a:t>
            </a:r>
            <a:endParaRPr lang="it" sz="3200" dirty="0"/>
          </a:p>
          <a:p>
            <a:r>
              <a:rPr lang="it" sz="3200" dirty="0"/>
              <a:t>Indicatori climatici - </a:t>
            </a:r>
            <a:r>
              <a:rPr lang="it-IT" sz="3200" dirty="0" smtClean="0"/>
              <a:t>Siccità</a:t>
            </a:r>
            <a:endParaRPr lang="it-CH" sz="3200" dirty="0"/>
          </a:p>
        </p:txBody>
      </p:sp>
    </p:spTree>
    <p:extLst>
      <p:ext uri="{BB962C8B-B14F-4D97-AF65-F5344CB8AC3E}">
        <p14:creationId xmlns:p14="http://schemas.microsoft.com/office/powerpoint/2010/main" val="2139132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OJECT_OPEN" val="0"/>
</p:tagLst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2A1A00"/>
      </a:dk2>
      <a:lt2>
        <a:srgbClr val="F3F3F2"/>
      </a:lt2>
      <a:accent1>
        <a:srgbClr val="F8B323"/>
      </a:accent1>
      <a:accent2>
        <a:srgbClr val="656A59"/>
      </a:accent2>
      <a:accent3>
        <a:srgbClr val="46B2B5"/>
      </a:accent3>
      <a:accent4>
        <a:srgbClr val="8CAA7E"/>
      </a:accent4>
      <a:accent5>
        <a:srgbClr val="D36F68"/>
      </a:accent5>
      <a:accent6>
        <a:srgbClr val="826276"/>
      </a:accent6>
      <a:hlink>
        <a:srgbClr val="46B2B5"/>
      </a:hlink>
      <a:folHlink>
        <a:srgbClr val="A46694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771EA782-DFA6-45B1-AEA3-661F1715B310}"/>
    </a:ext>
  </a:extLst>
</a:theme>
</file>

<file path=ppt/theme/theme2.xml><?xml version="1.0" encoding="utf-8"?>
<a:theme xmlns:a="http://schemas.openxmlformats.org/drawingml/2006/main" name="Tema di Office">
  <a:themeElements>
    <a:clrScheme name="Digital Blue Tunnel">
      <a:dk1>
        <a:srgbClr val="000000"/>
      </a:dk1>
      <a:lt1>
        <a:sysClr val="window" lastClr="FFFFFF"/>
      </a:lt1>
      <a:dk2>
        <a:srgbClr val="001027"/>
      </a:dk2>
      <a:lt2>
        <a:srgbClr val="C1EBF7"/>
      </a:lt2>
      <a:accent1>
        <a:srgbClr val="56C5FF"/>
      </a:accent1>
      <a:accent2>
        <a:srgbClr val="4BB836"/>
      </a:accent2>
      <a:accent3>
        <a:srgbClr val="F8B004"/>
      </a:accent3>
      <a:accent4>
        <a:srgbClr val="972ACD"/>
      </a:accent4>
      <a:accent5>
        <a:srgbClr val="F86E24"/>
      </a:accent5>
      <a:accent6>
        <a:srgbClr val="DB30C7"/>
      </a:accent6>
      <a:hlink>
        <a:srgbClr val="F8B004"/>
      </a:hlink>
      <a:folHlink>
        <a:srgbClr val="969696"/>
      </a:folHlink>
    </a:clrScheme>
    <a:fontScheme name="Corbel">
      <a:maj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i Office">
  <a:themeElements>
    <a:clrScheme name="Digital Blue Tunnel">
      <a:dk1>
        <a:srgbClr val="000000"/>
      </a:dk1>
      <a:lt1>
        <a:sysClr val="window" lastClr="FFFFFF"/>
      </a:lt1>
      <a:dk2>
        <a:srgbClr val="001027"/>
      </a:dk2>
      <a:lt2>
        <a:srgbClr val="C1EBF7"/>
      </a:lt2>
      <a:accent1>
        <a:srgbClr val="56C5FF"/>
      </a:accent1>
      <a:accent2>
        <a:srgbClr val="4BB836"/>
      </a:accent2>
      <a:accent3>
        <a:srgbClr val="F8B004"/>
      </a:accent3>
      <a:accent4>
        <a:srgbClr val="972ACD"/>
      </a:accent4>
      <a:accent5>
        <a:srgbClr val="F86E24"/>
      </a:accent5>
      <a:accent6>
        <a:srgbClr val="DB30C7"/>
      </a:accent6>
      <a:hlink>
        <a:srgbClr val="F8B004"/>
      </a:hlink>
      <a:folHlink>
        <a:srgbClr val="969696"/>
      </a:folHlink>
    </a:clrScheme>
    <a:fontScheme name="Corbel">
      <a:maj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DirectSourceMarket xmlns="4873beb7-5857-4685-be1f-d57550cc96cc" xsi:nil="true"/>
    <ApprovalStatus xmlns="4873beb7-5857-4685-be1f-d57550cc96cc">InProgress</ApprovalStatus>
    <MarketSpecific xmlns="4873beb7-5857-4685-be1f-d57550cc96cc">false</MarketSpecific>
    <LocComments xmlns="4873beb7-5857-4685-be1f-d57550cc96cc" xsi:nil="true"/>
    <ThumbnailAssetId xmlns="4873beb7-5857-4685-be1f-d57550cc96cc" xsi:nil="true"/>
    <PrimaryImageGen xmlns="4873beb7-5857-4685-be1f-d57550cc96cc">true</PrimaryImageGen>
    <LegacyData xmlns="4873beb7-5857-4685-be1f-d57550cc96cc" xsi:nil="true"/>
    <LocRecommendedHandoff xmlns="4873beb7-5857-4685-be1f-d57550cc96cc" xsi:nil="true"/>
    <BusinessGroup xmlns="4873beb7-5857-4685-be1f-d57550cc96cc" xsi:nil="true"/>
    <BlockPublish xmlns="4873beb7-5857-4685-be1f-d57550cc96cc">false</BlockPublish>
    <TPFriendlyName xmlns="4873beb7-5857-4685-be1f-d57550cc96cc" xsi:nil="true"/>
    <NumericId xmlns="4873beb7-5857-4685-be1f-d57550cc96cc" xsi:nil="true"/>
    <APEditor xmlns="4873beb7-5857-4685-be1f-d57550cc96cc">
      <UserInfo>
        <DisplayName/>
        <AccountId xsi:nil="true"/>
        <AccountType/>
      </UserInfo>
    </APEditor>
    <SourceTitle xmlns="4873beb7-5857-4685-be1f-d57550cc96cc" xsi:nil="true"/>
    <OpenTemplate xmlns="4873beb7-5857-4685-be1f-d57550cc96cc">true</OpenTemplate>
    <UALocComments xmlns="4873beb7-5857-4685-be1f-d57550cc96cc" xsi:nil="true"/>
    <ParentAssetId xmlns="4873beb7-5857-4685-be1f-d57550cc96cc" xsi:nil="true"/>
    <IntlLangReviewDate xmlns="4873beb7-5857-4685-be1f-d57550cc96cc" xsi:nil="true"/>
    <FeatureTagsTaxHTField0 xmlns="4873beb7-5857-4685-be1f-d57550cc96cc">
      <Terms xmlns="http://schemas.microsoft.com/office/infopath/2007/PartnerControls"/>
    </FeatureTagsTaxHTField0>
    <PublishStatusLookup xmlns="4873beb7-5857-4685-be1f-d57550cc96cc">
      <Value>1564227</Value>
    </PublishStatusLookup>
    <Providers xmlns="4873beb7-5857-4685-be1f-d57550cc96cc" xsi:nil="true"/>
    <MachineTranslated xmlns="4873beb7-5857-4685-be1f-d57550cc96cc">false</MachineTranslated>
    <OriginalSourceMarket xmlns="4873beb7-5857-4685-be1f-d57550cc96cc" xsi:nil="true"/>
    <APDescription xmlns="4873beb7-5857-4685-be1f-d57550cc96cc">Take your audience through a digital tunnel where they'll  burst through to the other side and see the information you want to present. Show them lists, charts, tables, SmartArt,  and pictures using a variety of layouts in widescreen (16X9) format. This design works well for subjects on science and technology, computers, communication, and more.   
</APDescription>
    <ClipArtFilename xmlns="4873beb7-5857-4685-be1f-d57550cc96cc" xsi:nil="true"/>
    <ContentItem xmlns="4873beb7-5857-4685-be1f-d57550cc96cc" xsi:nil="true"/>
    <TPInstallLocation xmlns="4873beb7-5857-4685-be1f-d57550cc96cc" xsi:nil="true"/>
    <PublishTargets xmlns="4873beb7-5857-4685-be1f-d57550cc96cc">OfficeOnlineVNext</PublishTargets>
    <TimesCloned xmlns="4873beb7-5857-4685-be1f-d57550cc96cc" xsi:nil="true"/>
    <AssetStart xmlns="4873beb7-5857-4685-be1f-d57550cc96cc">2012-05-11T02:04:00+00:00</AssetStart>
    <Provider xmlns="4873beb7-5857-4685-be1f-d57550cc96cc" xsi:nil="true"/>
    <AcquiredFrom xmlns="4873beb7-5857-4685-be1f-d57550cc96cc">Internal MS</AcquiredFrom>
    <FriendlyTitle xmlns="4873beb7-5857-4685-be1f-d57550cc96cc" xsi:nil="true"/>
    <LastHandOff xmlns="4873beb7-5857-4685-be1f-d57550cc96cc" xsi:nil="true"/>
    <TPClientViewer xmlns="4873beb7-5857-4685-be1f-d57550cc96cc" xsi:nil="true"/>
    <UACurrentWords xmlns="4873beb7-5857-4685-be1f-d57550cc96cc" xsi:nil="true"/>
    <ArtSampleDocs xmlns="4873beb7-5857-4685-be1f-d57550cc96cc" xsi:nil="true"/>
    <UALocRecommendation xmlns="4873beb7-5857-4685-be1f-d57550cc96cc">Localize</UALocRecommendation>
    <Manager xmlns="4873beb7-5857-4685-be1f-d57550cc96cc" xsi:nil="true"/>
    <ShowIn xmlns="4873beb7-5857-4685-be1f-d57550cc96cc">Show everywhere</ShowIn>
    <UANotes xmlns="4873beb7-5857-4685-be1f-d57550cc96cc" xsi:nil="true"/>
    <TemplateStatus xmlns="4873beb7-5857-4685-be1f-d57550cc96cc">Complete</TemplateStatus>
    <InternalTagsTaxHTField0 xmlns="4873beb7-5857-4685-be1f-d57550cc96cc">
      <Terms xmlns="http://schemas.microsoft.com/office/infopath/2007/PartnerControls"/>
    </InternalTagsTaxHTField0>
    <CSXHash xmlns="4873beb7-5857-4685-be1f-d57550cc96cc" xsi:nil="true"/>
    <Downloads xmlns="4873beb7-5857-4685-be1f-d57550cc96cc">0</Downloads>
    <VoteCount xmlns="4873beb7-5857-4685-be1f-d57550cc96cc" xsi:nil="true"/>
    <OOCacheId xmlns="4873beb7-5857-4685-be1f-d57550cc96cc" xsi:nil="true"/>
    <IsDeleted xmlns="4873beb7-5857-4685-be1f-d57550cc96cc">false</IsDeleted>
    <AssetExpire xmlns="4873beb7-5857-4685-be1f-d57550cc96cc">2029-01-01T08:00:00+00:00</AssetExpire>
    <DSATActionTaken xmlns="4873beb7-5857-4685-be1f-d57550cc96cc" xsi:nil="true"/>
    <CSXSubmissionMarket xmlns="4873beb7-5857-4685-be1f-d57550cc96cc" xsi:nil="true"/>
    <TPExecutable xmlns="4873beb7-5857-4685-be1f-d57550cc96cc" xsi:nil="true"/>
    <SubmitterId xmlns="4873beb7-5857-4685-be1f-d57550cc96cc" xsi:nil="true"/>
    <EditorialTags xmlns="4873beb7-5857-4685-be1f-d57550cc96cc" xsi:nil="true"/>
    <ApprovalLog xmlns="4873beb7-5857-4685-be1f-d57550cc96cc" xsi:nil="true"/>
    <AssetType xmlns="4873beb7-5857-4685-be1f-d57550cc96cc">TP</AssetType>
    <BugNumber xmlns="4873beb7-5857-4685-be1f-d57550cc96cc" xsi:nil="true"/>
    <CSXSubmissionDate xmlns="4873beb7-5857-4685-be1f-d57550cc96cc" xsi:nil="true"/>
    <CSXUpdate xmlns="4873beb7-5857-4685-be1f-d57550cc96cc">false</CSXUpdate>
    <Milestone xmlns="4873beb7-5857-4685-be1f-d57550cc96cc" xsi:nil="true"/>
    <RecommendationsModifier xmlns="4873beb7-5857-4685-be1f-d57550cc96cc" xsi:nil="true"/>
    <OriginAsset xmlns="4873beb7-5857-4685-be1f-d57550cc96cc" xsi:nil="true"/>
    <TPComponent xmlns="4873beb7-5857-4685-be1f-d57550cc96cc" xsi:nil="true"/>
    <AssetId xmlns="4873beb7-5857-4685-be1f-d57550cc96cc">TP102895246</AssetId>
    <IntlLocPriority xmlns="4873beb7-5857-4685-be1f-d57550cc96cc" xsi:nil="true"/>
    <PolicheckWords xmlns="4873beb7-5857-4685-be1f-d57550cc96cc" xsi:nil="true"/>
    <TPLaunchHelpLink xmlns="4873beb7-5857-4685-be1f-d57550cc96cc" xsi:nil="true"/>
    <TPApplication xmlns="4873beb7-5857-4685-be1f-d57550cc96cc" xsi:nil="true"/>
    <CrawlForDependencies xmlns="4873beb7-5857-4685-be1f-d57550cc96cc">false</CrawlForDependencies>
    <HandoffToMSDN xmlns="4873beb7-5857-4685-be1f-d57550cc96cc" xsi:nil="true"/>
    <PlannedPubDate xmlns="4873beb7-5857-4685-be1f-d57550cc96cc" xsi:nil="true"/>
    <IntlLangReviewer xmlns="4873beb7-5857-4685-be1f-d57550cc96cc" xsi:nil="true"/>
    <TrustLevel xmlns="4873beb7-5857-4685-be1f-d57550cc96cc">1 Microsoft Managed Content</TrustLevel>
    <LocLastLocAttemptVersionLookup xmlns="4873beb7-5857-4685-be1f-d57550cc96cc">835483</LocLastLocAttemptVersionLookup>
    <IsSearchable xmlns="4873beb7-5857-4685-be1f-d57550cc96cc">true</IsSearchable>
    <TemplateTemplateType xmlns="4873beb7-5857-4685-be1f-d57550cc96cc">PowerPoint Presentation Template</TemplateTemplateType>
    <CampaignTagsTaxHTField0 xmlns="4873beb7-5857-4685-be1f-d57550cc96cc">
      <Terms xmlns="http://schemas.microsoft.com/office/infopath/2007/PartnerControls"/>
    </CampaignTagsTaxHTField0>
    <TPNamespace xmlns="4873beb7-5857-4685-be1f-d57550cc96cc" xsi:nil="true"/>
    <TaxCatchAll xmlns="4873beb7-5857-4685-be1f-d57550cc96cc"/>
    <Markets xmlns="4873beb7-5857-4685-be1f-d57550cc96cc"/>
    <UAProjectedTotalWords xmlns="4873beb7-5857-4685-be1f-d57550cc96cc" xsi:nil="true"/>
    <IntlLangReview xmlns="4873beb7-5857-4685-be1f-d57550cc96cc">false</IntlLangReview>
    <OutputCachingOn xmlns="4873beb7-5857-4685-be1f-d57550cc96cc">false</OutputCachingOn>
    <AverageRating xmlns="4873beb7-5857-4685-be1f-d57550cc96cc" xsi:nil="true"/>
    <APAuthor xmlns="4873beb7-5857-4685-be1f-d57550cc96cc">
      <UserInfo>
        <DisplayName>REDMOND\v-vaddu</DisplayName>
        <AccountId>2567</AccountId>
        <AccountType/>
      </UserInfo>
    </APAuthor>
    <LocManualTestRequired xmlns="4873beb7-5857-4685-be1f-d57550cc96cc">false</LocManualTestRequired>
    <TPCommandLine xmlns="4873beb7-5857-4685-be1f-d57550cc96cc" xsi:nil="true"/>
    <TPAppVersion xmlns="4873beb7-5857-4685-be1f-d57550cc96cc" xsi:nil="true"/>
    <EditorialStatus xmlns="4873beb7-5857-4685-be1f-d57550cc96cc">Complete</EditorialStatus>
    <LastModifiedDateTime xmlns="4873beb7-5857-4685-be1f-d57550cc96cc" xsi:nil="true"/>
    <ScenarioTagsTaxHTField0 xmlns="4873beb7-5857-4685-be1f-d57550cc96cc">
      <Terms xmlns="http://schemas.microsoft.com/office/infopath/2007/PartnerControls"/>
    </ScenarioTagsTaxHTField0>
    <OriginalRelease xmlns="4873beb7-5857-4685-be1f-d57550cc96cc">15</OriginalRelease>
    <TPLaunchHelpLinkType xmlns="4873beb7-5857-4685-be1f-d57550cc96cc">Template</TPLaunchHelpLinkType>
    <LocalizationTagsTaxHTField0 xmlns="4873beb7-5857-4685-be1f-d57550cc96cc">
      <Terms xmlns="http://schemas.microsoft.com/office/infopath/2007/PartnerControls"/>
    </LocalizationTagsTaxHTField0>
    <LocMarketGroupTiers2 xmlns="4873beb7-5857-4685-be1f-d57550cc96cc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TemplateFile" ma:contentTypeID="0x0101006EDDDB5EE6D98C44930B742096920B300400F5B6D36B3EF94B4E9A635CDF2A18F5B8" ma:contentTypeVersion="72" ma:contentTypeDescription="Create a new document." ma:contentTypeScope="" ma:versionID="a23e56308344d904b51738559c3d67c9">
  <xsd:schema xmlns:xsd="http://www.w3.org/2001/XMLSchema" xmlns:xs="http://www.w3.org/2001/XMLSchema" xmlns:p="http://schemas.microsoft.com/office/2006/metadata/properties" xmlns:ns2="4873beb7-5857-4685-be1f-d57550cc96cc" targetNamespace="http://schemas.microsoft.com/office/2006/metadata/properties" ma:root="true" ma:fieldsID="cd0908cc4600e77bf5da051303e00c8d" ns2:_="">
    <xsd:import namespace="4873beb7-5857-4685-be1f-d57550cc96cc"/>
    <xsd:element name="properties">
      <xsd:complexType>
        <xsd:sequence>
          <xsd:element name="documentManagement">
            <xsd:complexType>
              <xsd:all>
                <xsd:element ref="ns2:AcquiredFrom" minOccurs="0"/>
                <xsd:element ref="ns2:UACurrentWords" minOccurs="0"/>
                <xsd:element ref="ns2:TPApplication" minOccurs="0"/>
                <xsd:element ref="ns2:ApprovalLog" minOccurs="0"/>
                <xsd:element ref="ns2:ApprovalStatus" minOccurs="0"/>
                <xsd:element ref="ns2:AssetStart" minOccurs="0"/>
                <xsd:element ref="ns2:AssetExpire" minOccurs="0"/>
                <xsd:element ref="ns2:AssetId" minOccurs="0"/>
                <xsd:element ref="ns2:IsSearchable" minOccurs="0"/>
                <xsd:element ref="ns2:AssetType" minOccurs="0"/>
                <xsd:element ref="ns2:APAuthor" minOccurs="0"/>
                <xsd:element ref="ns2:AverageRating" minOccurs="0"/>
                <xsd:element ref="ns2:BlockPublish" minOccurs="0"/>
                <xsd:element ref="ns2:BugNumber" minOccurs="0"/>
                <xsd:element ref="ns2:CampaignTagsTaxHTField0" minOccurs="0"/>
                <xsd:element ref="ns2:TPClientViewer" minOccurs="0"/>
                <xsd:element ref="ns2:ClipArtFilename" minOccurs="0"/>
                <xsd:element ref="ns2:TPCommandLine" minOccurs="0"/>
                <xsd:element ref="ns2:TPComponent" minOccurs="0"/>
                <xsd:element ref="ns2:ContentItem" minOccurs="0"/>
                <xsd:element ref="ns2:CrawlForDependencies" minOccurs="0"/>
                <xsd:element ref="ns2:CSXHash" minOccurs="0"/>
                <xsd:element ref="ns2:CSXSubmissionMarket" minOccurs="0"/>
                <xsd:element ref="ns2:CSXUpdate" minOccurs="0"/>
                <xsd:element ref="ns2:IntlLangReviewDate" minOccurs="0"/>
                <xsd:element ref="ns2:IsDeleted" minOccurs="0"/>
                <xsd:element ref="ns2:APDescription" minOccurs="0"/>
                <xsd:element ref="ns2:DirectSourceMarket" minOccurs="0"/>
                <xsd:element ref="ns2:Downloads" minOccurs="0"/>
                <xsd:element ref="ns2:DSATActionTaken" minOccurs="0"/>
                <xsd:element ref="ns2:APEditor" minOccurs="0"/>
                <xsd:element ref="ns2:EditorialStatus" minOccurs="0"/>
                <xsd:element ref="ns2:EditorialTags" minOccurs="0"/>
                <xsd:element ref="ns2:TPExecutable" minOccurs="0"/>
                <xsd:element ref="ns2:FeatureTagsTaxHTField0" minOccurs="0"/>
                <xsd:element ref="ns2:TPFriendlyName" minOccurs="0"/>
                <xsd:element ref="ns2:FriendlyTitle" minOccurs="0"/>
                <xsd:element ref="ns2:PrimaryImageGen" minOccurs="0"/>
                <xsd:element ref="ns2:HandoffToMSDN" minOccurs="0"/>
                <xsd:element ref="ns2:InProjectListLookup" minOccurs="0"/>
                <xsd:element ref="ns2:TPInstallLocation" minOccurs="0"/>
                <xsd:element ref="ns2:InternalTagsTaxHTField0" minOccurs="0"/>
                <xsd:element ref="ns2:IntlLangReview" minOccurs="0"/>
                <xsd:element ref="ns2:IntlLangReviewer" minOccurs="0"/>
                <xsd:element ref="ns2:MarketSpecific" minOccurs="0"/>
                <xsd:element ref="ns2:LastCompleteVersionLookup" minOccurs="0"/>
                <xsd:element ref="ns2:LastHandOff" minOccurs="0"/>
                <xsd:element ref="ns2:LastModifiedDateTime" minOccurs="0"/>
                <xsd:element ref="ns2:LastPreviewErrorLookup" minOccurs="0"/>
                <xsd:element ref="ns2:LastPreviewResultLookup" minOccurs="0"/>
                <xsd:element ref="ns2:LastPreviewAttemptDateLookup" minOccurs="0"/>
                <xsd:element ref="ns2:LastPreviewedByLookup" minOccurs="0"/>
                <xsd:element ref="ns2:LastPreviewTimeLookup" minOccurs="0"/>
                <xsd:element ref="ns2:LastPreviewVersionLookup" minOccurs="0"/>
                <xsd:element ref="ns2:LastPublishErrorLookup" minOccurs="0"/>
                <xsd:element ref="ns2:LastPublishResultLookup" minOccurs="0"/>
                <xsd:element ref="ns2:LastPublishAttemptDateLookup" minOccurs="0"/>
                <xsd:element ref="ns2:LastPublishedByLookup" minOccurs="0"/>
                <xsd:element ref="ns2:LastPublishTimeLookup" minOccurs="0"/>
                <xsd:element ref="ns2:LastPublishVersionLookup" minOccurs="0"/>
                <xsd:element ref="ns2:TPLaunchHelpLinkType" minOccurs="0"/>
                <xsd:element ref="ns2:LegacyData" minOccurs="0"/>
                <xsd:element ref="ns2:TPLaunchHelpLink" minOccurs="0"/>
                <xsd:element ref="ns2:LocComments" minOccurs="0"/>
                <xsd:element ref="ns2:LocLastLocAttemptVersionLookup" minOccurs="0"/>
                <xsd:element ref="ns2:LocLastLocAttemptVersionTypeLookup" minOccurs="0"/>
                <xsd:element ref="ns2:LocManualTestRequired" minOccurs="0"/>
                <xsd:element ref="ns2:LocMarketGroupTiers2" minOccurs="0"/>
                <xsd:element ref="ns2:LocNewPublishedVersionLookup" minOccurs="0"/>
                <xsd:element ref="ns2:LocOverallHandbackStatusLookup" minOccurs="0"/>
                <xsd:element ref="ns2:LocOverallLocStatusLookup" minOccurs="0"/>
                <xsd:element ref="ns2:LocOverallPreviewStatusLookup" minOccurs="0"/>
                <xsd:element ref="ns2:LocOverallPublishStatusLookup" minOccurs="0"/>
                <xsd:element ref="ns2:IntlLocPriority" minOccurs="0"/>
                <xsd:element ref="ns2:LocProcessedForHandoffsLookup" minOccurs="0"/>
                <xsd:element ref="ns2:LocProcessedForMarketsLookup" minOccurs="0"/>
                <xsd:element ref="ns2:LocPublishedDependentAssetsLookup" minOccurs="0"/>
                <xsd:element ref="ns2:LocPublishedLinkedAssetsLookup" minOccurs="0"/>
                <xsd:element ref="ns2:LocRecommendedHandoff" minOccurs="0"/>
                <xsd:element ref="ns2:LocalizationTagsTaxHTField0" minOccurs="0"/>
                <xsd:element ref="ns2:MachineTranslated" minOccurs="0"/>
                <xsd:element ref="ns2:Manager" minOccurs="0"/>
                <xsd:element ref="ns2:Markets" minOccurs="0"/>
                <xsd:element ref="ns2:Milestone" minOccurs="0"/>
                <xsd:element ref="ns2:TPNamespace" minOccurs="0"/>
                <xsd:element ref="ns2:NumericId" minOccurs="0"/>
                <xsd:element ref="ns2:NumOfRatingsLookup" minOccurs="0"/>
                <xsd:element ref="ns2:OOCacheId" minOccurs="0"/>
                <xsd:element ref="ns2:OpenTemplate" minOccurs="0"/>
                <xsd:element ref="ns2:OriginAsset" minOccurs="0"/>
                <xsd:element ref="ns2:OriginalRelease" minOccurs="0"/>
                <xsd:element ref="ns2:OriginalSourceMarket" minOccurs="0"/>
                <xsd:element ref="ns2:OutputCachingOn" minOccurs="0"/>
                <xsd:element ref="ns2:ParentAssetId" minOccurs="0"/>
                <xsd:element ref="ns2:PlannedPubDate" minOccurs="0"/>
                <xsd:element ref="ns2:PolicheckWords" minOccurs="0"/>
                <xsd:element ref="ns2:BusinessGroup" minOccurs="0"/>
                <xsd:element ref="ns2:UAProjectedTotalWords" minOccurs="0"/>
                <xsd:element ref="ns2:Provider" minOccurs="0"/>
                <xsd:element ref="ns2:Providers" minOccurs="0"/>
                <xsd:element ref="ns2:PublishStatusLookup" minOccurs="0"/>
                <xsd:element ref="ns2:PublishTargets" minOccurs="0"/>
                <xsd:element ref="ns2:RecommendationsModifier" minOccurs="0"/>
                <xsd:element ref="ns2:ArtSampleDocs" minOccurs="0"/>
                <xsd:element ref="ns2:ScenarioTagsTaxHTField0" minOccurs="0"/>
                <xsd:element ref="ns2:ShowIn" minOccurs="0"/>
                <xsd:element ref="ns2:SourceTitle" minOccurs="0"/>
                <xsd:element ref="ns2:CSXSubmissionDate" minOccurs="0"/>
                <xsd:element ref="ns2:SubmitterId" minOccurs="0"/>
                <xsd:element ref="ns2:TaxCatchAll" minOccurs="0"/>
                <xsd:element ref="ns2:TaxCatchAllLabel" minOccurs="0"/>
                <xsd:element ref="ns2:TemplateStatus" minOccurs="0"/>
                <xsd:element ref="ns2:TemplateTemplateType" minOccurs="0"/>
                <xsd:element ref="ns2:ThumbnailAssetId" minOccurs="0"/>
                <xsd:element ref="ns2:TimesCloned" minOccurs="0"/>
                <xsd:element ref="ns2:TrustLevel" minOccurs="0"/>
                <xsd:element ref="ns2:UALocComments" minOccurs="0"/>
                <xsd:element ref="ns2:UALocRecommendation" minOccurs="0"/>
                <xsd:element ref="ns2:UANotes" minOccurs="0"/>
                <xsd:element ref="ns2:TPAppVersion" minOccurs="0"/>
                <xsd:element ref="ns2:VoteCount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873beb7-5857-4685-be1f-d57550cc96cc" elementFormDefault="qualified">
    <xsd:import namespace="http://schemas.microsoft.com/office/2006/documentManagement/types"/>
    <xsd:import namespace="http://schemas.microsoft.com/office/infopath/2007/PartnerControls"/>
    <xsd:element name="AcquiredFrom" ma:index="1" nillable="true" ma:displayName="Acquired From" ma:default="Internal MS" ma:internalName="AcquiredFrom" ma:readOnly="false">
      <xsd:simpleType>
        <xsd:restriction base="dms:Choice">
          <xsd:enumeration value="Internal MS"/>
          <xsd:enumeration value="Community"/>
          <xsd:enumeration value="MVP"/>
          <xsd:enumeration value="Publisher"/>
          <xsd:enumeration value="Partner"/>
          <xsd:enumeration value="None"/>
        </xsd:restriction>
      </xsd:simpleType>
    </xsd:element>
    <xsd:element name="UACurrentWords" ma:index="2" nillable="true" ma:displayName="Actual Word Count" ma:default="" ma:internalName="UACurrentWords" ma:readOnly="false">
      <xsd:simpleType>
        <xsd:restriction base="dms:Unknown"/>
      </xsd:simpleType>
    </xsd:element>
    <xsd:element name="TPApplication" ma:index="3" nillable="true" ma:displayName="Application to Open Template With" ma:default="" ma:internalName="TPApplication">
      <xsd:simpleType>
        <xsd:restriction base="dms:Text"/>
      </xsd:simpleType>
    </xsd:element>
    <xsd:element name="ApprovalLog" ma:index="4" nillable="true" ma:displayName="Approval Log" ma:default="" ma:hidden="true" ma:internalName="ApprovalLog" ma:readOnly="false">
      <xsd:simpleType>
        <xsd:restriction base="dms:Note"/>
      </xsd:simpleType>
    </xsd:element>
    <xsd:element name="ApprovalStatus" ma:index="5" nillable="true" ma:displayName="Approval Status" ma:default="InProgress" ma:internalName="ApprovalStatus" ma:readOnly="false">
      <xsd:simpleType>
        <xsd:restriction base="dms:Choice">
          <xsd:enumeration value="InProgress"/>
          <xsd:enumeration value="Rejected"/>
          <xsd:enumeration value="Questionable"/>
          <xsd:enumeration value="ApprovedAutomatic"/>
          <xsd:enumeration value="ApprovedManual"/>
          <xsd:enumeration value="On Hold"/>
          <xsd:enumeration value="Needs Review"/>
          <xsd:enumeration value="A Violation"/>
          <xsd:enumeration value="Unpublished Violation"/>
        </xsd:restriction>
      </xsd:simpleType>
    </xsd:element>
    <xsd:element name="AssetStart" ma:index="6" nillable="true" ma:displayName="Asset Begin Date" ma:default="[Today]" ma:internalName="AssetStart" ma:readOnly="false">
      <xsd:simpleType>
        <xsd:restriction base="dms:DateTime"/>
      </xsd:simpleType>
    </xsd:element>
    <xsd:element name="AssetExpire" ma:index="7" nillable="true" ma:displayName="Asset End Date" ma:default="2029-01-01T08:00:00Z" ma:format="DateTime" ma:internalName="AssetExpire" ma:readOnly="false">
      <xsd:simpleType>
        <xsd:restriction base="dms:DateTime"/>
      </xsd:simpleType>
    </xsd:element>
    <xsd:element name="AssetId" ma:index="8" nillable="true" ma:displayName="Asset ID" ma:default="" ma:indexed="true" ma:internalName="AssetId" ma:readOnly="false">
      <xsd:simpleType>
        <xsd:restriction base="dms:Text">
          <xsd:maxLength value="255"/>
        </xsd:restriction>
      </xsd:simpleType>
    </xsd:element>
    <xsd:element name="IsSearchable" ma:index="9" nillable="true" ma:displayName="Asset Searchable?" ma:default="true" ma:internalName="IsSearchable" ma:readOnly="false">
      <xsd:simpleType>
        <xsd:restriction base="dms:Boolean"/>
      </xsd:simpleType>
    </xsd:element>
    <xsd:element name="AssetType" ma:index="10" nillable="true" ma:displayName="Asset Type" ma:default="" ma:internalName="AssetType" ma:readOnly="false">
      <xsd:simpleType>
        <xsd:restriction base="dms:Unknown"/>
      </xsd:simpleType>
    </xsd:element>
    <xsd:element name="APAuthor" ma:index="11" nillable="true" ma:displayName="Author" ma:default="" ma:list="UserInfo" ma:internalName="APAuthor" ma:readOnly="fals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AverageRating" ma:index="12" nillable="true" ma:displayName="Average Rating" ma:internalName="AverageRating" ma:readOnly="false">
      <xsd:simpleType>
        <xsd:restriction base="dms:Text"/>
      </xsd:simpleType>
    </xsd:element>
    <xsd:element name="BlockPublish" ma:index="13" nillable="true" ma:displayName="Block from Publishing?" ma:default="" ma:internalName="BlockPublish" ma:readOnly="false">
      <xsd:simpleType>
        <xsd:restriction base="dms:Boolean"/>
      </xsd:simpleType>
    </xsd:element>
    <xsd:element name="BugNumber" ma:index="14" nillable="true" ma:displayName="Bug Number" ma:default="" ma:internalName="BugNumber" ma:readOnly="false">
      <xsd:simpleType>
        <xsd:restriction base="dms:Text"/>
      </xsd:simpleType>
    </xsd:element>
    <xsd:element name="CampaignTagsTaxHTField0" ma:index="16" nillable="true" ma:taxonomy="true" ma:internalName="CampaignTagsTaxHTField0" ma:taxonomyFieldName="CampaignTags" ma:displayName="Campaigns" ma:readOnly="false" ma:default="" ma:fieldId="{1df42cc3-2301-4f11-a52a-6ead923c29ed}" ma:taxonomyMulti="true" ma:sspId="8f79753a-75d3-41f5-8ca3-40b843941b4f" ma:termSetId="ca0e50d4-faa1-44ce-961e-bb1441c60e66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PClientViewer" ma:index="17" nillable="true" ma:displayName="Client Viewer" ma:default="" ma:internalName="TPClientViewer">
      <xsd:simpleType>
        <xsd:restriction base="dms:Text"/>
      </xsd:simpleType>
    </xsd:element>
    <xsd:element name="ClipArtFilename" ma:index="18" nillable="true" ma:displayName="Clip Art Name" ma:default="" ma:internalName="ClipArtFilename" ma:readOnly="false">
      <xsd:simpleType>
        <xsd:restriction base="dms:Text"/>
      </xsd:simpleType>
    </xsd:element>
    <xsd:element name="TPCommandLine" ma:index="19" nillable="true" ma:displayName="Command Line" ma:default="" ma:internalName="TPCommandLine">
      <xsd:simpleType>
        <xsd:restriction base="dms:Text"/>
      </xsd:simpleType>
    </xsd:element>
    <xsd:element name="TPComponent" ma:index="20" nillable="true" ma:displayName="Component" ma:default="" ma:internalName="TPComponent">
      <xsd:simpleType>
        <xsd:restriction base="dms:Text"/>
      </xsd:simpleType>
    </xsd:element>
    <xsd:element name="ContentItem" ma:index="21" nillable="true" ma:displayName="Content Item" ma:default="" ma:hidden="true" ma:internalName="ContentItem" ma:readOnly="false">
      <xsd:simpleType>
        <xsd:restriction base="dms:Unknown"/>
      </xsd:simpleType>
    </xsd:element>
    <xsd:element name="CrawlForDependencies" ma:index="23" nillable="true" ma:displayName="Crawl for Dependencies?" ma:default="true" ma:internalName="CrawlForDependencies" ma:readOnly="false">
      <xsd:simpleType>
        <xsd:restriction base="dms:Boolean"/>
      </xsd:simpleType>
    </xsd:element>
    <xsd:element name="CSXHash" ma:index="26" nillable="true" ma:displayName="CSX Hash" ma:default="" ma:indexed="true" ma:internalName="CSXHash" ma:readOnly="false">
      <xsd:simpleType>
        <xsd:restriction base="dms:Text"/>
      </xsd:simpleType>
    </xsd:element>
    <xsd:element name="CSXSubmissionMarket" ma:index="27" nillable="true" ma:displayName="CSX Submission Market" ma:default="" ma:list="{2FBD1B11-2ACE-4FDC-B5A3-635D4ADF6F1B}" ma:internalName="CSXSubmissionMarket" ma:readOnly="false" ma:showField="MarketName" ma:web="4873beb7-5857-4685-be1f-d57550cc96cc">
      <xsd:simpleType>
        <xsd:restriction base="dms:Lookup"/>
      </xsd:simpleType>
    </xsd:element>
    <xsd:element name="CSXUpdate" ma:index="28" nillable="true" ma:displayName="CSX Updated?" ma:default="false" ma:internalName="CSXUpdate" ma:readOnly="false">
      <xsd:simpleType>
        <xsd:restriction base="dms:Boolean"/>
      </xsd:simpleType>
    </xsd:element>
    <xsd:element name="IntlLangReviewDate" ma:index="29" nillable="true" ma:displayName="Date to Complete Intl QA" ma:default="" ma:internalName="IntlLangReviewDate" ma:readOnly="false">
      <xsd:simpleType>
        <xsd:restriction base="dms:DateTime"/>
      </xsd:simpleType>
    </xsd:element>
    <xsd:element name="IsDeleted" ma:index="30" nillable="true" ma:displayName="Deleted?" ma:default="" ma:internalName="IsDeleted" ma:readOnly="false">
      <xsd:simpleType>
        <xsd:restriction base="dms:Boolean"/>
      </xsd:simpleType>
    </xsd:element>
    <xsd:element name="APDescription" ma:index="31" nillable="true" ma:displayName="Description" ma:default="" ma:internalName="APDescription" ma:readOnly="false">
      <xsd:simpleType>
        <xsd:restriction base="dms:Note"/>
      </xsd:simpleType>
    </xsd:element>
    <xsd:element name="DirectSourceMarket" ma:index="32" nillable="true" ma:displayName="Direct Source Market Group" ma:default="" ma:internalName="DirectSourceMarket" ma:readOnly="false">
      <xsd:simpleType>
        <xsd:restriction base="dms:Text"/>
      </xsd:simpleType>
    </xsd:element>
    <xsd:element name="Downloads" ma:index="33" nillable="true" ma:displayName="Downloads" ma:default="0" ma:hidden="true" ma:internalName="Downloads" ma:readOnly="false">
      <xsd:simpleType>
        <xsd:restriction base="dms:Unknown"/>
      </xsd:simpleType>
    </xsd:element>
    <xsd:element name="DSATActionTaken" ma:index="34" nillable="true" ma:displayName="DSAT Action Taken" ma:default="" ma:internalName="DSATActionTaken" ma:readOnly="false">
      <xsd:simpleType>
        <xsd:restriction base="dms:Choice">
          <xsd:enumeration value="Best Bets"/>
          <xsd:enumeration value="Expire"/>
          <xsd:enumeration value="Hide"/>
          <xsd:enumeration value="None"/>
        </xsd:restriction>
      </xsd:simpleType>
    </xsd:element>
    <xsd:element name="APEditor" ma:index="35" nillable="true" ma:displayName="Editor" ma:default="" ma:list="UserInfo" ma:internalName="APEditor" ma:readOnly="fals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EditorialStatus" ma:index="36" nillable="true" ma:displayName="Editorial Status" ma:default="" ma:internalName="EditorialStatus" ma:readOnly="false">
      <xsd:simpleType>
        <xsd:restriction base="dms:Unknown"/>
      </xsd:simpleType>
    </xsd:element>
    <xsd:element name="EditorialTags" ma:index="37" nillable="true" ma:displayName="Editorial Tags" ma:default="" ma:internalName="EditorialTags">
      <xsd:simpleType>
        <xsd:restriction base="dms:Unknown"/>
      </xsd:simpleType>
    </xsd:element>
    <xsd:element name="TPExecutable" ma:index="38" nillable="true" ma:displayName="Executable" ma:default="" ma:internalName="TPExecutable">
      <xsd:simpleType>
        <xsd:restriction base="dms:Text"/>
      </xsd:simpleType>
    </xsd:element>
    <xsd:element name="FeatureTagsTaxHTField0" ma:index="40" nillable="true" ma:taxonomy="true" ma:internalName="FeatureTagsTaxHTField0" ma:taxonomyFieldName="FeatureTags" ma:displayName="Features" ma:readOnly="false" ma:default="" ma:fieldId="{7fc0d542-15c6-4882-a8e3-13bca44403fb}" ma:taxonomyMulti="true" ma:sspId="8f79753a-75d3-41f5-8ca3-40b843941b4f" ma:termSetId="f1ab6845-967d-4854-a0ba-4ec07f0f8113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PFriendlyName" ma:index="41" nillable="true" ma:displayName="Friendly Name" ma:default="" ma:internalName="TPFriendlyName">
      <xsd:simpleType>
        <xsd:restriction base="dms:Text"/>
      </xsd:simpleType>
    </xsd:element>
    <xsd:element name="FriendlyTitle" ma:index="42" nillable="true" ma:displayName="Friendly Title" ma:default="" ma:description="Shorter title to be used when displaying search results" ma:internalName="FriendlyTitle" ma:readOnly="false">
      <xsd:simpleType>
        <xsd:restriction base="dms:Text"/>
      </xsd:simpleType>
    </xsd:element>
    <xsd:element name="PrimaryImageGen" ma:index="43" nillable="true" ma:displayName="Generate Images?" ma:default="true" ma:internalName="PrimaryImageGen">
      <xsd:simpleType>
        <xsd:restriction base="dms:Boolean"/>
      </xsd:simpleType>
    </xsd:element>
    <xsd:element name="HandoffToMSDN" ma:index="44" nillable="true" ma:displayName="Handoff To MSDN Date" ma:default="" ma:internalName="HandoffToMSDN" ma:readOnly="false">
      <xsd:simpleType>
        <xsd:restriction base="dms:DateTime"/>
      </xsd:simpleType>
    </xsd:element>
    <xsd:element name="InProjectListLookup" ma:index="45" nillable="true" ma:displayName="InProjectListLookup" ma:list="{9E343742-310B-4684-A24C-1D137CB4B230}" ma:internalName="InProjectListLookup" ma:readOnly="true" ma:showField="InProjectList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PInstallLocation" ma:index="46" nillable="true" ma:displayName="Install Location" ma:default="" ma:internalName="TPInstallLocation">
      <xsd:simpleType>
        <xsd:restriction base="dms:Text"/>
      </xsd:simpleType>
    </xsd:element>
    <xsd:element name="InternalTagsTaxHTField0" ma:index="48" nillable="true" ma:taxonomy="true" ma:internalName="InternalTagsTaxHTField0" ma:taxonomyFieldName="InternalTags" ma:displayName="Internal Tags" ma:readOnly="false" ma:default="" ma:fieldId="{1490b8a4-2706-41ec-b5e3-73176dccf34e}" ma:taxonomyMulti="true" ma:sspId="8f79753a-75d3-41f5-8ca3-40b843941b4f" ma:termSetId="82b6639e-f7fc-4c18-ad2d-003a6e707765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IntlLangReview" ma:index="49" nillable="true" ma:displayName="Intl Lang QA Review Required?" ma:default="" ma:internalName="IntlLangReview" ma:readOnly="false">
      <xsd:simpleType>
        <xsd:restriction base="dms:Boolean"/>
      </xsd:simpleType>
    </xsd:element>
    <xsd:element name="IntlLangReviewer" ma:index="50" nillable="true" ma:displayName="Intl Lang QA Reviewer" ma:default="" ma:internalName="IntlLangReviewer" ma:readOnly="false">
      <xsd:simpleType>
        <xsd:restriction base="dms:Text"/>
      </xsd:simpleType>
    </xsd:element>
    <xsd:element name="MarketSpecific" ma:index="51" nillable="true" ma:displayName="Is Market Specific?" ma:default="" ma:internalName="MarketSpecific" ma:readOnly="false">
      <xsd:simpleType>
        <xsd:restriction base="dms:Boolean"/>
      </xsd:simpleType>
    </xsd:element>
    <xsd:element name="LastCompleteVersionLookup" ma:index="52" nillable="true" ma:displayName="Last Complete Version Lookup" ma:default="" ma:list="{9E343742-310B-4684-A24C-1D137CB4B230}" ma:internalName="LastCompleteVersionLookup" ma:readOnly="true" ma:showField="LastCompleteVersion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HandOff" ma:index="53" nillable="true" ma:displayName="Last Hand-off" ma:default="" ma:internalName="LastHandOff" ma:readOnly="false">
      <xsd:simpleType>
        <xsd:restriction base="dms:DateTime"/>
      </xsd:simpleType>
    </xsd:element>
    <xsd:element name="LastModifiedDateTime" ma:index="54" nillable="true" ma:displayName="Last Modified Date" ma:default="" ma:internalName="LastModifiedDateTime" ma:readOnly="false">
      <xsd:simpleType>
        <xsd:restriction base="dms:DateTime"/>
      </xsd:simpleType>
    </xsd:element>
    <xsd:element name="LastPreviewErrorLookup" ma:index="55" nillable="true" ma:displayName="Last Preview Attempt Error" ma:default="" ma:list="{9E343742-310B-4684-A24C-1D137CB4B230}" ma:internalName="LastPreviewErrorLookup" ma:readOnly="true" ma:showField="LastPreviewError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ResultLookup" ma:index="56" nillable="true" ma:displayName="Last Preview Attempt Result" ma:default="" ma:list="{9E343742-310B-4684-A24C-1D137CB4B230}" ma:internalName="LastPreviewResultLookup" ma:readOnly="true" ma:showField="LastPreviewResult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AttemptDateLookup" ma:index="57" nillable="true" ma:displayName="Last Preview Attempted On" ma:default="" ma:list="{9E343742-310B-4684-A24C-1D137CB4B230}" ma:internalName="LastPreviewAttemptDateLookup" ma:readOnly="true" ma:showField="LastPreviewAttemptDat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edByLookup" ma:index="58" nillable="true" ma:displayName="Last Previewed By" ma:default="" ma:list="{9E343742-310B-4684-A24C-1D137CB4B230}" ma:internalName="LastPreviewedByLookup" ma:readOnly="true" ma:showField="LastPreviewedBy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TimeLookup" ma:index="59" nillable="true" ma:displayName="Last Previewed Date" ma:default="" ma:list="{9E343742-310B-4684-A24C-1D137CB4B230}" ma:internalName="LastPreviewTimeLookup" ma:readOnly="true" ma:showField="LastPreviewTim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VersionLookup" ma:index="60" nillable="true" ma:displayName="Last Previewed Version" ma:default="" ma:list="{9E343742-310B-4684-A24C-1D137CB4B230}" ma:internalName="LastPreviewVersionLookup" ma:readOnly="true" ma:showField="LastPreviewVersion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ErrorLookup" ma:index="61" nillable="true" ma:displayName="Last Publish Attempt Error" ma:default="" ma:list="{9E343742-310B-4684-A24C-1D137CB4B230}" ma:internalName="LastPublishErrorLookup" ma:readOnly="true" ma:showField="LastPublishError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ResultLookup" ma:index="62" nillable="true" ma:displayName="Last Publish Attempt Result" ma:default="" ma:list="{9E343742-310B-4684-A24C-1D137CB4B230}" ma:internalName="LastPublishResultLookup" ma:readOnly="true" ma:showField="LastPublishResult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AttemptDateLookup" ma:index="63" nillable="true" ma:displayName="Last Publish Attempted On" ma:default="" ma:list="{9E343742-310B-4684-A24C-1D137CB4B230}" ma:internalName="LastPublishAttemptDateLookup" ma:readOnly="true" ma:showField="LastPublishAttemptDat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edByLookup" ma:index="64" nillable="true" ma:displayName="Last Published By" ma:default="" ma:list="{9E343742-310B-4684-A24C-1D137CB4B230}" ma:internalName="LastPublishedByLookup" ma:readOnly="true" ma:showField="LastPublishedBy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TimeLookup" ma:index="65" nillable="true" ma:displayName="Last Published Date" ma:default="" ma:list="{9E343742-310B-4684-A24C-1D137CB4B230}" ma:internalName="LastPublishTimeLookup" ma:readOnly="true" ma:showField="LastPublishTim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VersionLookup" ma:index="66" nillable="true" ma:displayName="Last Published Version" ma:default="" ma:list="{9E343742-310B-4684-A24C-1D137CB4B230}" ma:internalName="LastPublishVersionLookup" ma:readOnly="true" ma:showField="LastPublishVersion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PLaunchHelpLinkType" ma:index="67" nillable="true" ma:displayName="Launch Help Link Type" ma:default="Template" ma:internalName="TPLaunchHelpLinkType">
      <xsd:simpleType>
        <xsd:restriction base="dms:Choice">
          <xsd:enumeration value="Template"/>
          <xsd:enumeration value="Training"/>
          <xsd:enumeration value="URL"/>
          <xsd:enumeration value="None"/>
        </xsd:restriction>
      </xsd:simpleType>
    </xsd:element>
    <xsd:element name="LegacyData" ma:index="68" nillable="true" ma:displayName="Legacy Data" ma:default="" ma:internalName="LegacyData" ma:readOnly="false">
      <xsd:simpleType>
        <xsd:restriction base="dms:Note"/>
      </xsd:simpleType>
    </xsd:element>
    <xsd:element name="TPLaunchHelpLink" ma:index="69" nillable="true" ma:displayName="Link to Launch Help Topic" ma:default="" ma:internalName="TPLaunchHelpLink">
      <xsd:simpleType>
        <xsd:restriction base="dms:Text"/>
      </xsd:simpleType>
    </xsd:element>
    <xsd:element name="LocComments" ma:index="70" nillable="true" ma:displayName="Loc Approval Comments" ma:default="" ma:internalName="LocComments" ma:readOnly="false">
      <xsd:simpleType>
        <xsd:restriction base="dms:Note"/>
      </xsd:simpleType>
    </xsd:element>
    <xsd:element name="LocLastLocAttemptVersionLookup" ma:index="71" nillable="true" ma:displayName="Loc Last Loc Attempt Version" ma:default="" ma:list="{7DD1DCEC-E449-43D3-891F-7DC62F62AD21}" ma:internalName="LocLastLocAttemptVersionLookup" ma:readOnly="false" ma:showField="LastLocAttemptVersion" ma:web="4873beb7-5857-4685-be1f-d57550cc96cc">
      <xsd:simpleType>
        <xsd:restriction base="dms:Lookup"/>
      </xsd:simpleType>
    </xsd:element>
    <xsd:element name="LocLastLocAttemptVersionTypeLookup" ma:index="72" nillable="true" ma:displayName="Loc Last Loc Attempt Version Type" ma:default="" ma:list="{7DD1DCEC-E449-43D3-891F-7DC62F62AD21}" ma:internalName="LocLastLocAttemptVersionTypeLookup" ma:readOnly="true" ma:showField="LastLocAttemptVersionType" ma:web="4873beb7-5857-4685-be1f-d57550cc96cc">
      <xsd:simpleType>
        <xsd:restriction base="dms:Lookup"/>
      </xsd:simpleType>
    </xsd:element>
    <xsd:element name="LocManualTestRequired" ma:index="73" nillable="true" ma:displayName="Loc Manual Test Required" ma:default="" ma:internalName="LocManualTestRequired" ma:readOnly="false">
      <xsd:simpleType>
        <xsd:restriction base="dms:Boolean"/>
      </xsd:simpleType>
    </xsd:element>
    <xsd:element name="LocMarketGroupTiers2" ma:index="74" nillable="true" ma:displayName="Loc Market Group Tiers" ma:internalName="LocMarketGroupTiers2" ma:readOnly="false">
      <xsd:simpleType>
        <xsd:restriction base="dms:Unknown"/>
      </xsd:simpleType>
    </xsd:element>
    <xsd:element name="LocNewPublishedVersionLookup" ma:index="75" nillable="true" ma:displayName="Loc New Published Version Lookup" ma:default="" ma:list="{7DD1DCEC-E449-43D3-891F-7DC62F62AD21}" ma:internalName="LocNewPublishedVersionLookup" ma:readOnly="true" ma:showField="NewPublishedVersion" ma:web="4873beb7-5857-4685-be1f-d57550cc96cc">
      <xsd:simpleType>
        <xsd:restriction base="dms:Lookup"/>
      </xsd:simpleType>
    </xsd:element>
    <xsd:element name="LocOverallHandbackStatusLookup" ma:index="76" nillable="true" ma:displayName="Loc Overall Handback Status" ma:default="" ma:list="{7DD1DCEC-E449-43D3-891F-7DC62F62AD21}" ma:internalName="LocOverallHandbackStatusLookup" ma:readOnly="true" ma:showField="OverallHandbackStatus" ma:web="4873beb7-5857-4685-be1f-d57550cc96cc">
      <xsd:simpleType>
        <xsd:restriction base="dms:Lookup"/>
      </xsd:simpleType>
    </xsd:element>
    <xsd:element name="LocOverallLocStatusLookup" ma:index="77" nillable="true" ma:displayName="Loc Overall Localize Status" ma:default="" ma:list="{7DD1DCEC-E449-43D3-891F-7DC62F62AD21}" ma:internalName="LocOverallLocStatusLookup" ma:readOnly="true" ma:showField="OverallLocStatus" ma:web="4873beb7-5857-4685-be1f-d57550cc96cc">
      <xsd:simpleType>
        <xsd:restriction base="dms:Lookup"/>
      </xsd:simpleType>
    </xsd:element>
    <xsd:element name="LocOverallPreviewStatusLookup" ma:index="78" nillable="true" ma:displayName="Loc Overall Preview Status" ma:default="" ma:list="{7DD1DCEC-E449-43D3-891F-7DC62F62AD21}" ma:internalName="LocOverallPreviewStatusLookup" ma:readOnly="true" ma:showField="OverallPreviewStatus" ma:web="4873beb7-5857-4685-be1f-d57550cc96cc">
      <xsd:simpleType>
        <xsd:restriction base="dms:Lookup"/>
      </xsd:simpleType>
    </xsd:element>
    <xsd:element name="LocOverallPublishStatusLookup" ma:index="79" nillable="true" ma:displayName="Loc Overall Publish Status" ma:default="" ma:list="{7DD1DCEC-E449-43D3-891F-7DC62F62AD21}" ma:internalName="LocOverallPublishStatusLookup" ma:readOnly="true" ma:showField="OverallPublishStatus" ma:web="4873beb7-5857-4685-be1f-d57550cc96cc">
      <xsd:simpleType>
        <xsd:restriction base="dms:Lookup"/>
      </xsd:simpleType>
    </xsd:element>
    <xsd:element name="IntlLocPriority" ma:index="80" nillable="true" ma:displayName="Loc Priority" ma:default="" ma:internalName="IntlLocPriority" ma:readOnly="false">
      <xsd:simpleType>
        <xsd:restriction base="dms:Unknown"/>
      </xsd:simpleType>
    </xsd:element>
    <xsd:element name="LocProcessedForHandoffsLookup" ma:index="81" nillable="true" ma:displayName="Loc Processed For Handoffs" ma:default="" ma:list="{7DD1DCEC-E449-43D3-891F-7DC62F62AD21}" ma:internalName="LocProcessedForHandoffsLookup" ma:readOnly="true" ma:showField="ProcessedForHandoffs" ma:web="4873beb7-5857-4685-be1f-d57550cc96cc">
      <xsd:simpleType>
        <xsd:restriction base="dms:Lookup"/>
      </xsd:simpleType>
    </xsd:element>
    <xsd:element name="LocProcessedForMarketsLookup" ma:index="82" nillable="true" ma:displayName="Loc Processed For Markets" ma:default="" ma:list="{7DD1DCEC-E449-43D3-891F-7DC62F62AD21}" ma:internalName="LocProcessedForMarketsLookup" ma:readOnly="true" ma:showField="ProcessedForMarkets" ma:web="4873beb7-5857-4685-be1f-d57550cc96cc">
      <xsd:simpleType>
        <xsd:restriction base="dms:Lookup"/>
      </xsd:simpleType>
    </xsd:element>
    <xsd:element name="LocPublishedDependentAssetsLookup" ma:index="83" nillable="true" ma:displayName="Loc Published Dependent Assets" ma:default="" ma:list="{7DD1DCEC-E449-43D3-891F-7DC62F62AD21}" ma:internalName="LocPublishedDependentAssetsLookup" ma:readOnly="true" ma:showField="PublishedDependentAssets" ma:web="4873beb7-5857-4685-be1f-d57550cc96cc">
      <xsd:simpleType>
        <xsd:restriction base="dms:Lookup"/>
      </xsd:simpleType>
    </xsd:element>
    <xsd:element name="LocPublishedLinkedAssetsLookup" ma:index="84" nillable="true" ma:displayName="Loc Published Linked Assets" ma:default="" ma:list="{7DD1DCEC-E449-43D3-891F-7DC62F62AD21}" ma:internalName="LocPublishedLinkedAssetsLookup" ma:readOnly="true" ma:showField="PublishedLinkedAssets" ma:web="4873beb7-5857-4685-be1f-d57550cc96cc">
      <xsd:simpleType>
        <xsd:restriction base="dms:Lookup"/>
      </xsd:simpleType>
    </xsd:element>
    <xsd:element name="LocRecommendedHandoff" ma:index="85" nillable="true" ma:displayName="Loc Recommended Handoff" ma:default="" ma:indexed="true" ma:internalName="LocRecommendedHandoff" ma:readOnly="false">
      <xsd:simpleType>
        <xsd:restriction base="dms:Text"/>
      </xsd:simpleType>
    </xsd:element>
    <xsd:element name="LocalizationTagsTaxHTField0" ma:index="87" nillable="true" ma:taxonomy="true" ma:internalName="LocalizationTagsTaxHTField0" ma:taxonomyFieldName="LocalizationTags" ma:displayName="Localization Tags" ma:readOnly="false" ma:default="" ma:fieldId="{00f02cb3-2c7c-424a-9c61-10e9b6878429}" ma:taxonomyMulti="true" ma:sspId="8f79753a-75d3-41f5-8ca3-40b843941b4f" ma:termSetId="5b7703a5-8e8b-4b58-8b31-1cea35331da3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MachineTranslated" ma:index="88" nillable="true" ma:displayName="Machine Translated" ma:default="" ma:internalName="MachineTranslated" ma:readOnly="false">
      <xsd:simpleType>
        <xsd:restriction base="dms:Boolean"/>
      </xsd:simpleType>
    </xsd:element>
    <xsd:element name="Manager" ma:index="89" nillable="true" ma:displayName="Manager" ma:hidden="true" ma:internalName="Manager" ma:readOnly="false">
      <xsd:simpleType>
        <xsd:restriction base="dms:Text"/>
      </xsd:simpleType>
    </xsd:element>
    <xsd:element name="Markets" ma:index="90" nillable="true" ma:displayName="Markets" ma:default="" ma:description="Leave blank to show in all markets" ma:list="{2FBD1B11-2ACE-4FDC-B5A3-635D4ADF6F1B}" ma:internalName="Markets" ma:readOnly="false" ma:showField="MarketNam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Milestone" ma:index="91" nillable="true" ma:displayName="Milestone" ma:default="" ma:internalName="Milestone" ma:readOnly="false">
      <xsd:simpleType>
        <xsd:restriction base="dms:Unknown"/>
      </xsd:simpleType>
    </xsd:element>
    <xsd:element name="TPNamespace" ma:index="94" nillable="true" ma:displayName="Namespace" ma:default="" ma:internalName="TPNamespace">
      <xsd:simpleType>
        <xsd:restriction base="dms:Text"/>
      </xsd:simpleType>
    </xsd:element>
    <xsd:element name="NumericId" ma:index="95" nillable="true" ma:displayName="Numeric ID" ma:default="" ma:indexed="true" ma:internalName="NumericId" ma:readOnly="false">
      <xsd:simpleType>
        <xsd:restriction base="dms:Number"/>
      </xsd:simpleType>
    </xsd:element>
    <xsd:element name="NumOfRatingsLookup" ma:index="96" nillable="true" ma:displayName="NumOfRatings" ma:default="" ma:list="{9E343742-310B-4684-A24C-1D137CB4B230}" ma:internalName="NumOfRatingsLookup" ma:readOnly="true" ma:showField="NumOfRatings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OOCacheId" ma:index="97" nillable="true" ma:displayName="OOCacheId" ma:internalName="OOCacheId" ma:readOnly="false">
      <xsd:simpleType>
        <xsd:restriction base="dms:Text"/>
      </xsd:simpleType>
    </xsd:element>
    <xsd:element name="OpenTemplate" ma:index="98" nillable="true" ma:displayName="Open Template" ma:default="true" ma:internalName="OpenTemplate">
      <xsd:simpleType>
        <xsd:restriction base="dms:Boolean"/>
      </xsd:simpleType>
    </xsd:element>
    <xsd:element name="OriginAsset" ma:index="99" nillable="true" ma:displayName="Origin Asset" ma:default="" ma:internalName="OriginAsset" ma:readOnly="false">
      <xsd:simpleType>
        <xsd:restriction base="dms:Text"/>
      </xsd:simpleType>
    </xsd:element>
    <xsd:element name="OriginalRelease" ma:index="100" nillable="true" ma:displayName="Original Release" ma:default="15" ma:internalName="OriginalRelease" ma:readOnly="false">
      <xsd:simpleType>
        <xsd:restriction base="dms:Choice">
          <xsd:enumeration value="14"/>
          <xsd:enumeration value="15"/>
          <xsd:enumeration value="16"/>
        </xsd:restriction>
      </xsd:simpleType>
    </xsd:element>
    <xsd:element name="OriginalSourceMarket" ma:index="101" nillable="true" ma:displayName="Original Source Market Group" ma:default="" ma:internalName="OriginalSourceMarket" ma:readOnly="false">
      <xsd:simpleType>
        <xsd:restriction base="dms:Text"/>
      </xsd:simpleType>
    </xsd:element>
    <xsd:element name="OutputCachingOn" ma:index="102" nillable="true" ma:displayName="Output Caching" ma:default="true" ma:hidden="true" ma:internalName="OutputCachingOn" ma:readOnly="false">
      <xsd:simpleType>
        <xsd:restriction base="dms:Boolean"/>
      </xsd:simpleType>
    </xsd:element>
    <xsd:element name="ParentAssetId" ma:index="103" nillable="true" ma:displayName="Parent Asset Id" ma:default="" ma:internalName="ParentAssetId" ma:readOnly="false">
      <xsd:simpleType>
        <xsd:restriction base="dms:Text"/>
      </xsd:simpleType>
    </xsd:element>
    <xsd:element name="PlannedPubDate" ma:index="104" nillable="true" ma:displayName="Planned Publish Date" ma:default="" ma:indexed="true" ma:internalName="PlannedPubDate" ma:readOnly="false">
      <xsd:simpleType>
        <xsd:restriction base="dms:DateTime"/>
      </xsd:simpleType>
    </xsd:element>
    <xsd:element name="PolicheckWords" ma:index="105" nillable="true" ma:displayName="Policheck Words" ma:default="" ma:internalName="PolicheckWords" ma:readOnly="false">
      <xsd:simpleType>
        <xsd:restriction base="dms:Text"/>
      </xsd:simpleType>
    </xsd:element>
    <xsd:element name="BusinessGroup" ma:index="106" nillable="true" ma:displayName="Product Division Owner" ma:default="" ma:internalName="BusinessGroup" ma:readOnly="false">
      <xsd:simpleType>
        <xsd:restriction base="dms:Unknown"/>
      </xsd:simpleType>
    </xsd:element>
    <xsd:element name="UAProjectedTotalWords" ma:index="107" nillable="true" ma:displayName="Projected Word Count" ma:default="" ma:internalName="UAProjectedTotalWords" ma:readOnly="false">
      <xsd:simpleType>
        <xsd:restriction base="dms:Unknown"/>
      </xsd:simpleType>
    </xsd:element>
    <xsd:element name="Provider" ma:index="108" nillable="true" ma:displayName="Provider" ma:default="" ma:internalName="Provider" ma:readOnly="false">
      <xsd:simpleType>
        <xsd:restriction base="dms:Unknown"/>
      </xsd:simpleType>
    </xsd:element>
    <xsd:element name="Providers" ma:index="109" nillable="true" ma:displayName="Providers" ma:default="" ma:internalName="Providers">
      <xsd:simpleType>
        <xsd:restriction base="dms:Unknown"/>
      </xsd:simpleType>
    </xsd:element>
    <xsd:element name="PublishStatusLookup" ma:index="110" nillable="true" ma:displayName="Publish Status" ma:default="" ma:list="{9E343742-310B-4684-A24C-1D137CB4B230}" ma:internalName="PublishStatusLookup" ma:readOnly="false" ma:showField="PublishStatus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PublishTargets" ma:index="111" nillable="true" ma:displayName="Publish Target" ma:default="OfficeOnlineVNext" ma:internalName="PublishTargets" ma:readOnly="false">
      <xsd:simpleType>
        <xsd:restriction base="dms:Unknown"/>
      </xsd:simpleType>
    </xsd:element>
    <xsd:element name="RecommendationsModifier" ma:index="112" nillable="true" ma:displayName="Recommendations Modifier" ma:default="" ma:internalName="RecommendationsModifier" ma:readOnly="false">
      <xsd:simpleType>
        <xsd:restriction base="dms:Number"/>
      </xsd:simpleType>
    </xsd:element>
    <xsd:element name="ArtSampleDocs" ma:index="113" nillable="true" ma:displayName="Sample Docs" ma:default="" ma:hidden="true" ma:internalName="ArtSampleDocs" ma:readOnly="false">
      <xsd:simpleType>
        <xsd:restriction base="dms:Text"/>
      </xsd:simpleType>
    </xsd:element>
    <xsd:element name="ScenarioTagsTaxHTField0" ma:index="115" nillable="true" ma:taxonomy="true" ma:internalName="ScenarioTagsTaxHTField0" ma:taxonomyFieldName="ScenarioTags" ma:displayName="Scenarios" ma:readOnly="false" ma:default="" ma:fieldId="{93aef74d-6c78-4815-8310-51477dceeccc}" ma:taxonomyMulti="true" ma:sspId="8f79753a-75d3-41f5-8ca3-40b843941b4f" ma:termSetId="4b7d5f16-e2f2-4fc0-bab3-6e8b931e57d6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ShowIn" ma:index="117" nillable="true" ma:displayName="Show In" ma:default="Show everywhere" ma:internalName="ShowIn" ma:readOnly="false">
      <xsd:simpleType>
        <xsd:restriction base="dms:Choice">
          <xsd:enumeration value="Hide on web"/>
          <xsd:enumeration value="On Web no search"/>
          <xsd:enumeration value="Show everywhere"/>
          <xsd:enumeration value="Special use only"/>
        </xsd:restriction>
      </xsd:simpleType>
    </xsd:element>
    <xsd:element name="SourceTitle" ma:index="118" nillable="true" ma:displayName="Source Title" ma:default="" ma:indexed="true" ma:internalName="SourceTitle" ma:readOnly="false">
      <xsd:simpleType>
        <xsd:restriction base="dms:Text"/>
      </xsd:simpleType>
    </xsd:element>
    <xsd:element name="CSXSubmissionDate" ma:index="119" nillable="true" ma:displayName="Submission Date" ma:default="" ma:internalName="CSXSubmissionDate" ma:readOnly="false">
      <xsd:simpleType>
        <xsd:restriction base="dms:DateTime"/>
      </xsd:simpleType>
    </xsd:element>
    <xsd:element name="SubmitterId" ma:index="120" nillable="true" ma:displayName="Submitter ID" ma:default="" ma:internalName="SubmitterId" ma:readOnly="false">
      <xsd:simpleType>
        <xsd:restriction base="dms:Text"/>
      </xsd:simpleType>
    </xsd:element>
    <xsd:element name="TaxCatchAll" ma:index="121" nillable="true" ma:displayName="Taxonomy Catch All Column" ma:hidden="true" ma:list="{530f955b-6704-4601-bd83-f81d87f1e440}" ma:internalName="TaxCatchAll" ma:showField="CatchAllData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axCatchAllLabel" ma:index="122" nillable="true" ma:displayName="Taxonomy Catch All Column1" ma:hidden="true" ma:list="{530f955b-6704-4601-bd83-f81d87f1e440}" ma:internalName="TaxCatchAllLabel" ma:readOnly="true" ma:showField="CatchAllDataLabel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emplateStatus" ma:index="123" nillable="true" ma:displayName="Template Status" ma:default="" ma:internalName="TemplateStatus">
      <xsd:simpleType>
        <xsd:restriction base="dms:Unknown"/>
      </xsd:simpleType>
    </xsd:element>
    <xsd:element name="TemplateTemplateType" ma:index="124" nillable="true" ma:displayName="Template Type" ma:default="" ma:internalName="TemplateTemplateType">
      <xsd:simpleType>
        <xsd:restriction base="dms:Unknown"/>
      </xsd:simpleType>
    </xsd:element>
    <xsd:element name="ThumbnailAssetId" ma:index="125" nillable="true" ma:displayName="Thumbnail Image Asset" ma:default="" ma:internalName="ThumbnailAssetId" ma:readOnly="false">
      <xsd:simpleType>
        <xsd:restriction base="dms:Text"/>
      </xsd:simpleType>
    </xsd:element>
    <xsd:element name="TimesCloned" ma:index="126" nillable="true" ma:displayName="Times Cloned" ma:default="" ma:internalName="TimesCloned" ma:readOnly="false">
      <xsd:simpleType>
        <xsd:restriction base="dms:Number"/>
      </xsd:simpleType>
    </xsd:element>
    <xsd:element name="TrustLevel" ma:index="128" nillable="true" ma:displayName="Trust Level" ma:default="1 Microsoft Managed Content" ma:internalName="TrustLevel" ma:readOnly="false">
      <xsd:simpleType>
        <xsd:restriction base="dms:Unknown"/>
      </xsd:simpleType>
    </xsd:element>
    <xsd:element name="UALocComments" ma:index="129" nillable="true" ma:displayName="UA Loc Comments" ma:default="" ma:internalName="UALocComments" ma:readOnly="false">
      <xsd:simpleType>
        <xsd:restriction base="dms:Note"/>
      </xsd:simpleType>
    </xsd:element>
    <xsd:element name="UALocRecommendation" ma:index="130" nillable="true" ma:displayName="UA Loc Recommendation" ma:default="Localize" ma:internalName="UALocRecommendation" ma:readOnly="false">
      <xsd:simpleType>
        <xsd:restriction base="dms:Choice">
          <xsd:enumeration value="Localize"/>
          <xsd:enumeration value="Never Localize"/>
          <xsd:enumeration value="Priority Localize"/>
        </xsd:restriction>
      </xsd:simpleType>
    </xsd:element>
    <xsd:element name="UANotes" ma:index="131" nillable="true" ma:displayName="UA Notes" ma:default="" ma:internalName="UANotes" ma:readOnly="false">
      <xsd:simpleType>
        <xsd:restriction base="dms:Note"/>
      </xsd:simpleType>
    </xsd:element>
    <xsd:element name="TPAppVersion" ma:index="132" nillable="true" ma:displayName="Version" ma:default="" ma:internalName="TPAppVersion">
      <xsd:simpleType>
        <xsd:restriction base="dms:Text"/>
      </xsd:simpleType>
    </xsd:element>
    <xsd:element name="VoteCount" ma:index="133" nillable="true" ma:displayName="Vote Count" ma:default="" ma:internalName="VoteCount" ma:readOnly="fals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22" ma:displayName="Content Type"/>
        <xsd:element ref="dc:title" minOccurs="0" maxOccurs="1" ma:index="127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74228E6B-D70C-44BB-A81F-A245495F612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0E41224-0370-4595-877C-23316CD80004}">
  <ds:schemaRefs>
    <ds:schemaRef ds:uri="http://purl.org/dc/terms/"/>
    <ds:schemaRef ds:uri="http://www.w3.org/XML/1998/namespace"/>
    <ds:schemaRef ds:uri="http://purl.org/dc/dcmitype/"/>
    <ds:schemaRef ds:uri="http://schemas.microsoft.com/office/2006/metadata/properties"/>
    <ds:schemaRef ds:uri="4873beb7-5857-4685-be1f-d57550cc96cc"/>
    <ds:schemaRef ds:uri="http://purl.org/dc/elements/1.1/"/>
    <ds:schemaRef ds:uri="http://schemas.microsoft.com/office/infopath/2007/PartnerControls"/>
    <ds:schemaRef ds:uri="http://schemas.microsoft.com/office/2006/documentManagement/types"/>
    <ds:schemaRef ds:uri="http://schemas.openxmlformats.org/package/2006/metadata/core-properties"/>
  </ds:schemaRefs>
</ds:datastoreItem>
</file>

<file path=customXml/itemProps3.xml><?xml version="1.0" encoding="utf-8"?>
<ds:datastoreItem xmlns:ds="http://schemas.openxmlformats.org/officeDocument/2006/customXml" ds:itemID="{22CCB507-0646-4A50-A4F7-7F385079D58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873beb7-5857-4685-be1f-d57550cc96c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Badge</Template>
  <TotalTime>0</TotalTime>
  <Words>26</Words>
  <Application>Microsoft Office PowerPoint</Application>
  <PresentationFormat>Personalizzato</PresentationFormat>
  <Paragraphs>9</Paragraphs>
  <Slides>2</Slides>
  <Notes>2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2</vt:i4>
      </vt:variant>
    </vt:vector>
  </HeadingPairs>
  <TitlesOfParts>
    <vt:vector size="7" baseType="lpstr">
      <vt:lpstr>Arial</vt:lpstr>
      <vt:lpstr>Corbel</vt:lpstr>
      <vt:lpstr>Gill Sans MT</vt:lpstr>
      <vt:lpstr>Impact</vt:lpstr>
      <vt:lpstr>Badge</vt:lpstr>
      <vt:lpstr>Layout titolo</vt:lpstr>
      <vt:lpstr>Sommario presentazione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2018-12-10T12:35:56Z</dcterms:created>
  <dcterms:modified xsi:type="dcterms:W3CDTF">2019-02-21T14:07:22Z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nternalTags">
    <vt:lpwstr/>
  </property>
  <property fmtid="{D5CDD505-2E9C-101B-9397-08002B2CF9AE}" pid="3" name="ContentTypeId">
    <vt:lpwstr>0x0101006EDDDB5EE6D98C44930B742096920B300400F5B6D36B3EF94B4E9A635CDF2A18F5B8</vt:lpwstr>
  </property>
  <property fmtid="{D5CDD505-2E9C-101B-9397-08002B2CF9AE}" pid="4" name="FeatureTags">
    <vt:lpwstr/>
  </property>
  <property fmtid="{D5CDD505-2E9C-101B-9397-08002B2CF9AE}" pid="5" name="LocalizationTags">
    <vt:lpwstr/>
  </property>
  <property fmtid="{D5CDD505-2E9C-101B-9397-08002B2CF9AE}" pid="6" name="ScenarioTags">
    <vt:lpwstr/>
  </property>
  <property fmtid="{D5CDD505-2E9C-101B-9397-08002B2CF9AE}" pid="7" name="CampaignTags">
    <vt:lpwstr/>
  </property>
</Properties>
</file>

<file path=docProps/thumbnail.jpeg>
</file>