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4"/>
  </p:sldMasterIdLst>
  <p:notesMasterIdLst>
    <p:notesMasterId r:id="rId7"/>
  </p:notesMasterIdLst>
  <p:handoutMasterIdLst>
    <p:handoutMasterId r:id="rId8"/>
  </p:handoutMasterIdLst>
  <p:sldIdLst>
    <p:sldId id="265" r:id="rId5"/>
    <p:sldId id="310" r:id="rId6"/>
  </p:sldIdLst>
  <p:sldSz cx="12188825" cy="6858000"/>
  <p:notesSz cx="6858000" cy="9144000"/>
  <p:custDataLst>
    <p:tags r:id="rId9"/>
  </p:custDataLst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29" autoAdjust="0"/>
  </p:normalViewPr>
  <p:slideViewPr>
    <p:cSldViewPr showGuides="1">
      <p:cViewPr varScale="1">
        <p:scale>
          <a:sx n="68" d="100"/>
          <a:sy n="68" d="100"/>
        </p:scale>
        <p:origin x="78" y="744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88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AFF075A9-79FD-4C25-8CB4-4C1C7B73C8A9}" type="datetime1">
              <a:rPr lang="it-IT" smtClean="0"/>
              <a:pPr algn="r" rtl="0"/>
              <a:t>21/02/2019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it-IT" smtClean="0"/>
              <a:pPr algn="r"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5CDC68C7-8623-4451-B071-5021073ABB13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 rtl="0"/>
            <a:r>
              <a:rPr lang="it-IT" noProof="0" dirty="0" smtClean="0"/>
              <a:t>Secondo livello</a:t>
            </a:r>
          </a:p>
          <a:p>
            <a:pPr lvl="2" rtl="0"/>
            <a:r>
              <a:rPr lang="it-IT" noProof="0" dirty="0" smtClean="0"/>
              <a:t>Terzo livello</a:t>
            </a:r>
          </a:p>
          <a:p>
            <a:pPr lvl="3" rtl="0"/>
            <a:r>
              <a:rPr lang="it-IT" noProof="0" dirty="0" smtClean="0"/>
              <a:t>Quarto livello</a:t>
            </a:r>
          </a:p>
          <a:p>
            <a:pPr lvl="4" rtl="0"/>
            <a:r>
              <a:rPr lang="it-IT" noProof="0" dirty="0" smtClean="0"/>
              <a:t>Quinto livello</a:t>
            </a:r>
            <a:endParaRPr lang="it-IT" noProof="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66522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3203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6090" y="630937"/>
            <a:ext cx="5234212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242" y="1098388"/>
            <a:ext cx="10315731" cy="4394988"/>
          </a:xfrm>
        </p:spPr>
        <p:txBody>
          <a:bodyPr anchor="ctr">
            <a:noAutofit/>
          </a:bodyPr>
          <a:lstStyle>
            <a:lvl1pPr algn="ctr">
              <a:defRPr sz="9997" spc="80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4469" y="5979197"/>
            <a:ext cx="8043278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999" b="1" i="0" cap="all" spc="400" baseline="0">
                <a:solidFill>
                  <a:schemeClr val="tx2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242" y="6375679"/>
            <a:ext cx="2329115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79244" y="6375679"/>
            <a:ext cx="4113728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4857" y="6375679"/>
            <a:ext cx="2329116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39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347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57AA-52B0-4F49-B3D4-496D41D1B509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35136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3700" y="382386"/>
            <a:ext cx="1491743" cy="5600404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6973" y="382386"/>
            <a:ext cx="8390399" cy="5600405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DE53-CDF8-4A6F-B68E-C9BDF459CFED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745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2DBE-BBC3-4A28-A909-35593DADC5C7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03673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085" y="1073889"/>
            <a:ext cx="8184939" cy="4064627"/>
          </a:xfrm>
        </p:spPr>
        <p:txBody>
          <a:bodyPr anchor="b">
            <a:normAutofit/>
          </a:bodyPr>
          <a:lstStyle>
            <a:lvl1pPr>
              <a:defRPr sz="8397" spc="800" baseline="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085" y="5159782"/>
            <a:ext cx="7015661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999" b="1" i="0" cap="all" spc="400" baseline="0">
                <a:solidFill>
                  <a:schemeClr val="accent1"/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5704" y="6375679"/>
            <a:ext cx="1493558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BC4CE4E-6BDC-4433-87C5-0DA27E562036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7689" y="6375679"/>
            <a:ext cx="4113728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39845" y="6375679"/>
            <a:ext cx="1487179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3905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544952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6973" y="2286000"/>
            <a:ext cx="4799350" cy="361950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6065" y="2286000"/>
            <a:ext cx="4799350" cy="361950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​</a:t>
            </a:r>
            <a:fld id="{39D2C5AA-0DA3-4C59-A655-F19CFD772404}" type="datetime1">
              <a:rPr lang="it-IT" smtClean="0"/>
              <a:pPr/>
              <a:t>21/02/2019</a:t>
            </a:fld>
            <a:r>
              <a:rPr lang="it-IT" smtClean="0"/>
              <a:t>​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74344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402" y="381001"/>
            <a:ext cx="10170051" cy="149351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352" y="2199634"/>
            <a:ext cx="479935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99" b="1" cap="all" spc="200" baseline="0">
                <a:solidFill>
                  <a:schemeClr val="tx2"/>
                </a:solidFill>
              </a:defRPr>
            </a:lvl1pPr>
            <a:lvl2pPr marL="457063" indent="0">
              <a:buNone/>
              <a:defRPr sz="18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6973" y="2909102"/>
            <a:ext cx="4799350" cy="299639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2136" y="2199634"/>
            <a:ext cx="479935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99" b="1" cap="all" spc="200" baseline="0">
                <a:solidFill>
                  <a:schemeClr val="tx2"/>
                </a:solidFill>
              </a:defRPr>
            </a:lvl1pPr>
            <a:lvl2pPr marL="457063" indent="0">
              <a:buNone/>
              <a:defRPr sz="18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2136" y="2909102"/>
            <a:ext cx="4799350" cy="299639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​</a:t>
            </a:r>
            <a:fld id="{4477D747-ABC6-40AC-BC57-34748F6F8724}" type="datetime1">
              <a:rPr lang="it-IT" smtClean="0"/>
              <a:pPr/>
              <a:t>21/02/2019</a:t>
            </a:fld>
            <a:r>
              <a:rPr lang="it-IT" smtClean="0"/>
              <a:t>​</a:t>
            </a:r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33882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A3C6-2C05-43C6-8484-28141B203A86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8245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DE53-CDF8-4A6F-B68E-C9BDF459CFED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766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7888" y="0"/>
            <a:ext cx="4800937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5713" y="457200"/>
            <a:ext cx="3091310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99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852" y="920377"/>
            <a:ext cx="6156814" cy="4985124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5714" y="1741336"/>
            <a:ext cx="3091310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4852" y="6375679"/>
            <a:ext cx="1233034" cy="348462"/>
          </a:xfrm>
        </p:spPr>
        <p:txBody>
          <a:bodyPr/>
          <a:lstStyle/>
          <a:p>
            <a:fld id="{E75BD336-A561-42D4-B53C-C768C8AFC1F4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073" y="6375679"/>
            <a:ext cx="3481272" cy="345796"/>
          </a:xfrm>
        </p:spPr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9532" y="6375679"/>
            <a:ext cx="1232135" cy="345796"/>
          </a:xfrm>
        </p:spPr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39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4748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391" y="1"/>
            <a:ext cx="7353669" cy="6857999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7888" y="0"/>
            <a:ext cx="4800937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39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5712" y="457200"/>
            <a:ext cx="3091312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99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5712" y="1741336"/>
            <a:ext cx="3091312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751" y="6375679"/>
            <a:ext cx="1232135" cy="348462"/>
          </a:xfrm>
        </p:spPr>
        <p:txBody>
          <a:bodyPr/>
          <a:lstStyle/>
          <a:p>
            <a:fld id="{63A98978-DDCB-4322-90DA-759B156EAB4D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073" y="6375679"/>
            <a:ext cx="3481271" cy="345796"/>
          </a:xfrm>
        </p:spPr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6087" y="6375679"/>
            <a:ext cx="1234119" cy="345796"/>
          </a:xfrm>
        </p:spPr>
        <p:txBody>
          <a:bodyPr/>
          <a:lstStyle/>
          <a:p>
            <a:pPr rtl="0"/>
            <a:fld id="{2A013F82-EE5E-44EE-A61D-E31C6657F26F}" type="slidenum">
              <a:rPr lang="it-IT" noProof="0" smtClean="0"/>
              <a:pPr rtl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06654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352" y="382385"/>
            <a:ext cx="10175671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352" y="2286002"/>
            <a:ext cx="10175671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352" y="6375679"/>
            <a:ext cx="2329115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8FDDE53-CDF8-4A6F-B68E-C9BDF459CFED}" type="datetime1">
              <a:rPr lang="it-IT" smtClean="0"/>
              <a:pPr/>
              <a:t>21/02/2019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75679"/>
            <a:ext cx="4113728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9" y="6375679"/>
            <a:ext cx="2818665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1" y="0"/>
            <a:ext cx="885594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5435" y="0"/>
            <a:ext cx="28339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80707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5098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99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79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  <p15:guide id="7" pos="3839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it" dirty="0"/>
              <a:t>Layout titolo</a:t>
            </a:r>
            <a:endParaRPr lang="en-US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it" sz="3200" dirty="0"/>
              <a:t>Sottotitolo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it" sz="4000" dirty="0" smtClean="0"/>
              <a:t>Sommario presentazione</a:t>
            </a:r>
            <a:endParaRPr lang="en-US" sz="4000" dirty="0"/>
          </a:p>
        </p:txBody>
      </p:sp>
      <p:sp>
        <p:nvSpPr>
          <p:cNvPr id="14" name="Segnaposto contenuto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r>
              <a:rPr lang="it" sz="3200" dirty="0"/>
              <a:t>Grafico dati </a:t>
            </a:r>
            <a:r>
              <a:rPr lang="it" sz="3200"/>
              <a:t>clima </a:t>
            </a:r>
            <a:r>
              <a:rPr lang="it" sz="3200" smtClean="0"/>
              <a:t>Bellinzona</a:t>
            </a:r>
            <a:endParaRPr lang="it" sz="3200" dirty="0" smtClean="0"/>
          </a:p>
          <a:p>
            <a:r>
              <a:rPr lang="it" sz="3200" dirty="0" smtClean="0"/>
              <a:t>Indicatori climatici - </a:t>
            </a:r>
            <a:r>
              <a:rPr lang="it-CH" sz="3200" dirty="0"/>
              <a:t>Giorni con gelo</a:t>
            </a:r>
            <a:endParaRPr lang="it" sz="3200" dirty="0"/>
          </a:p>
          <a:p>
            <a:r>
              <a:rPr lang="it" sz="3200" dirty="0"/>
              <a:t>Indicatori climatici - </a:t>
            </a:r>
            <a:r>
              <a:rPr lang="it-IT" sz="3200" dirty="0"/>
              <a:t>Giorni </a:t>
            </a:r>
            <a:r>
              <a:rPr lang="it-IT" sz="3200" dirty="0" smtClean="0"/>
              <a:t>tropicali</a:t>
            </a:r>
            <a:endParaRPr lang="it" sz="3200" dirty="0"/>
          </a:p>
          <a:p>
            <a:r>
              <a:rPr lang="it" sz="3200" dirty="0"/>
              <a:t>Indicatori climatici - </a:t>
            </a:r>
            <a:r>
              <a:rPr lang="it-IT" sz="3200" dirty="0" smtClean="0"/>
              <a:t>Siccità</a:t>
            </a:r>
            <a:endParaRPr lang="it-CH" sz="3200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Tema di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E41224-0370-4595-877C-23316CD80004}">
  <ds:schemaRefs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4873beb7-5857-4685-be1f-d57550cc96cc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0</TotalTime>
  <Words>26</Words>
  <Application>Microsoft Office PowerPoint</Application>
  <PresentationFormat>Personalizzato</PresentationFormat>
  <Paragraphs>9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Corbel</vt:lpstr>
      <vt:lpstr>Gill Sans MT</vt:lpstr>
      <vt:lpstr>Impact</vt:lpstr>
      <vt:lpstr>Badge</vt:lpstr>
      <vt:lpstr>Layout titolo</vt:lpstr>
      <vt:lpstr>Sommario presentazione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2018-12-10T12:35:56Z</dcterms:created>
  <dcterms:modified xsi:type="dcterms:W3CDTF">2019-02-21T14:07:22Z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